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4D95-F6C8-4BF6-B8FB-98C6FA6DB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868A0-0BC3-4483-85C1-C6725253C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B83B4-B042-44E7-9B83-D44C9E26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5CFE-520D-42BC-AE61-A642C63E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61872-E493-45AD-8659-8F020D3C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8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EF04-184E-4BB6-9158-24CFA7E4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060AD-5628-4A98-BCEE-650B0E6C6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4A60E-C33E-4C90-BCE0-5C924E0B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1F5C-392C-47A8-8A7C-2D7D95CD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A15EA-9E52-4BDF-B6C0-A9F1B0CB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4ACDA-2ACF-41A0-9795-8501E971A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6D567-9F63-45D8-BC74-268E3E2A7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5755-A92A-41AE-87D6-68F70FDC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8D61-62BE-42F2-A369-A85E477C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398A1-1CBC-4857-AA24-42A34E2A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9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DE75-073B-48AA-A7CA-7CAB08FF6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67BC4-ADC0-4645-9DA4-8FA2524D8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1C5AC-6267-45C5-A7D7-9FD909CC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EF3B7-244D-4948-A11B-BADA40A5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9CCB-AD4B-44BD-B656-B1EDE8FE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8204-5DA6-4213-A565-815FDEE7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3D827-FF7E-442C-94BD-6958B193F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571B7-60A4-4AED-AFBB-51430CF1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2ACA8-EF82-40AC-A435-D5434BB1A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77AF9-5FD4-43E8-891B-6F7A5857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744F-7EE9-4664-88B0-915F22EC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0A4B-962D-4AD8-A7C5-83252D8F9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977DC-C4A0-44D7-A9D6-6D9D7ECF3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FFCD7-96E1-4EEB-8161-962F6C93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DE4DE-D1CC-414E-8468-F98713D0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D004D-7CED-4146-A588-EAEC7F22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0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D050-1F17-4D4F-BCEE-F735C765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13D57-22AC-4E54-A54A-D22CD26B0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450B1-DDAC-4358-930D-6CCA4C184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3D87E-4276-4867-BE32-8AF68D3C5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3848C-2A20-4232-AAC8-0DB0EEAD8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73BC2-9576-4139-94BD-99C91205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6A1DF-0BEE-4AD2-96A1-851A01CD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A43BF5-05D3-4E32-9928-78548A83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4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653F-005C-49BF-817E-4979D16E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760A-B62F-4B90-B157-80216756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8CE58-449F-48AE-9372-E9FD3C72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344B3-4CC3-476A-9884-63A82D85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3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9A938-3809-4B14-BF55-B744A7F5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5D7E7-F5A9-4C5D-9496-05473C64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1BAF8-FEF6-4D4E-8A40-DDE1BC7B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66F4-0C8B-43B9-AF09-353E4A41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3A738-5B5E-4C37-9171-4E2426F06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6EEAB-E312-4B38-92B1-1284C5BE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E23B1-8B3B-4B21-B26D-8B79D30D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FD39C-980F-42C9-999C-B5FC4B55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2C779-CD66-4281-99E4-E792E086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FDE4-A0F5-4F64-A9E3-B982F7C6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07C4F-50B6-49DF-A34C-3C70BD4BB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74550-2641-484A-9B43-C82508637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CC99A-ABD2-4512-B3C3-4CDF6813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0C6E7-1FD2-4E9F-B431-A812701D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54132-E0F9-46A3-9517-4CA76B2D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95ECB7-F761-4150-88DC-61D0DF42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1CF80-E3FA-41E8-8EA6-E87956614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7BB1-8CA9-43D1-886A-2CBC3D143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8CDC8-97DA-4032-9839-773FD70A66F9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02091-416F-4D7F-96B9-F0817E318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A4AA3-224C-4B13-8C40-2105123B2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B811-44AE-4079-9D0B-D7CAF4850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3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2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9727F-9541-463E-ADC1-2D5B8BF64A4C}"/>
              </a:ext>
            </a:extLst>
          </p:cNvPr>
          <p:cNvSpPr txBox="1"/>
          <p:nvPr/>
        </p:nvSpPr>
        <p:spPr>
          <a:xfrm>
            <a:off x="242910" y="1598246"/>
            <a:ext cx="4626709" cy="5122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THỂ DỤC 3</a:t>
            </a:r>
            <a:r>
              <a:rPr lang="vi-VN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A0A896-5EE3-4CA1-9878-A200C52BBC49}"/>
              </a:ext>
            </a:extLst>
          </p:cNvPr>
          <p:cNvSpPr txBox="1"/>
          <p:nvPr/>
        </p:nvSpPr>
        <p:spPr>
          <a:xfrm>
            <a:off x="5792994" y="1590840"/>
            <a:ext cx="5672176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vi-VN" sz="4400" dirty="0">
                <a:solidFill>
                  <a:srgbClr val="FFFFFF"/>
                </a:solidFill>
              </a:rPr>
              <a:t>BÀI TẬP </a:t>
            </a:r>
            <a:r>
              <a:rPr lang="en-US" sz="4400" dirty="0">
                <a:solidFill>
                  <a:srgbClr val="FFFFFF"/>
                </a:solidFill>
              </a:rPr>
              <a:t>ĐI ĐỀU ,ĐỨNG LẠI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6" name="Straight Connector 4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11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5214AB-E88C-98D3-5203-51DAE001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0" y="1155583"/>
            <a:ext cx="11094020" cy="45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2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8DC160-103D-DAAD-4352-E5082D4FC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575" y="406400"/>
            <a:ext cx="7049499" cy="526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2F8BA5-5F06-67A3-6AD4-FC842E3B1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-3967"/>
            <a:ext cx="8505825" cy="63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9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van chinh</cp:lastModifiedBy>
  <cp:revision>4</cp:revision>
  <dcterms:created xsi:type="dcterms:W3CDTF">2021-12-17T15:51:54Z</dcterms:created>
  <dcterms:modified xsi:type="dcterms:W3CDTF">2025-10-11T01:32:56Z</dcterms:modified>
</cp:coreProperties>
</file>