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/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2">
            <a:lum contrast="30000"/>
          </a:blip>
          <a:srcRect l="13288" t="42709" r="14759" b="26044"/>
          <a:stretch/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2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7081</TotalTime>
  <Words>69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584</cp:revision>
  <dcterms:created xsi:type="dcterms:W3CDTF">2010-04-30T20:19:48Z</dcterms:created>
  <dcterms:modified xsi:type="dcterms:W3CDTF">2025-10-13T14:19:23Z</dcterms:modified>
  <dc:language>en-US</dc:language>
</cp:coreProperties>
</file>