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364" r:id="rId3"/>
    <p:sldId id="271" r:id="rId4"/>
    <p:sldId id="270" r:id="rId5"/>
    <p:sldId id="3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87BC-5583-4FD0-AB29-DF343035B2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4A64-1959-49D7-9F6F-B78C9D676CBA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3BEE-0809-4DC8-8C40-2B9C03B59E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61241-76BD-4535-9741-0B27105708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76DDE-D14D-4F36-826B-547532B82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8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1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1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2497" y="1323439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1868557" y="0"/>
            <a:ext cx="8535832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8070" y="61907"/>
            <a:ext cx="821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6926DF-8D6C-4C02-AF73-B25DFA4A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45" y="2480533"/>
            <a:ext cx="3869082" cy="2728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7D48D-32E8-47A6-AB35-F1192721C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3333" r="16650" b="13737"/>
          <a:stretch>
            <a:fillRect/>
          </a:stretch>
        </p:blipFill>
        <p:spPr bwMode="auto">
          <a:xfrm>
            <a:off x="440049" y="2480533"/>
            <a:ext cx="2316010" cy="281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B8DEB-3D39-4CBC-B1CD-E99373991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78" y="2480533"/>
            <a:ext cx="3007548" cy="28150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7FB045-EB17-4BB2-8F10-79DDDAD22BAC}"/>
              </a:ext>
            </a:extLst>
          </p:cNvPr>
          <p:cNvSpPr txBox="1"/>
          <p:nvPr/>
        </p:nvSpPr>
        <p:spPr>
          <a:xfrm>
            <a:off x="1118914" y="5485272"/>
            <a:ext cx="756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1DAD0-38F1-46CD-83E2-F9889F827B6C}"/>
              </a:ext>
            </a:extLst>
          </p:cNvPr>
          <p:cNvSpPr txBox="1"/>
          <p:nvPr/>
        </p:nvSpPr>
        <p:spPr>
          <a:xfrm>
            <a:off x="1159387" y="5937297"/>
            <a:ext cx="497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CADC4-4D51-492E-B25E-4AAA995C3ED9}"/>
              </a:ext>
            </a:extLst>
          </p:cNvPr>
          <p:cNvSpPr txBox="1"/>
          <p:nvPr/>
        </p:nvSpPr>
        <p:spPr>
          <a:xfrm>
            <a:off x="1118914" y="6389322"/>
            <a:ext cx="526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68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1CA37-DE45-4F6A-A3E4-913AB77F830B}"/>
              </a:ext>
            </a:extLst>
          </p:cNvPr>
          <p:cNvSpPr/>
          <p:nvPr/>
        </p:nvSpPr>
        <p:spPr>
          <a:xfrm>
            <a:off x="1657720" y="1"/>
            <a:ext cx="8980705" cy="127179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AB1CB-09B3-4D44-B04C-2F7635A4B358}"/>
              </a:ext>
            </a:extLst>
          </p:cNvPr>
          <p:cNvSpPr txBox="1"/>
          <p:nvPr/>
        </p:nvSpPr>
        <p:spPr>
          <a:xfrm>
            <a:off x="1948070" y="4118"/>
            <a:ext cx="821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364BCC-16F0-4680-B893-E59B34597056}"/>
              </a:ext>
            </a:extLst>
          </p:cNvPr>
          <p:cNvGrpSpPr/>
          <p:nvPr/>
        </p:nvGrpSpPr>
        <p:grpSpPr>
          <a:xfrm>
            <a:off x="243308" y="1271795"/>
            <a:ext cx="3409523" cy="992874"/>
            <a:chOff x="788991" y="1415475"/>
            <a:chExt cx="3409523" cy="9928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492B98B-1E21-4DA8-9A68-6C2977C1F1D3}"/>
                </a:ext>
              </a:extLst>
            </p:cNvPr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3881E-2959-45D2-BD0A-8ED1AD4BD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F33F647-1012-412E-857D-8EDD4E5B0EBB}"/>
              </a:ext>
            </a:extLst>
          </p:cNvPr>
          <p:cNvSpPr txBox="1"/>
          <p:nvPr/>
        </p:nvSpPr>
        <p:spPr>
          <a:xfrm>
            <a:off x="5838968" y="2220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75F427-5BC2-4589-B6B0-1382E7D90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55" y="1530528"/>
            <a:ext cx="4518197" cy="45181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509B1E-C591-48D1-92CB-404CB2D13C4D}"/>
              </a:ext>
            </a:extLst>
          </p:cNvPr>
          <p:cNvSpPr txBox="1"/>
          <p:nvPr/>
        </p:nvSpPr>
        <p:spPr>
          <a:xfrm>
            <a:off x="6056896" y="6215586"/>
            <a:ext cx="148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nặn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91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3048" y="128872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1143001"/>
            <a:ext cx="2999509" cy="1971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26115"/>
            <a:ext cx="2819400" cy="1988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338387"/>
            <a:ext cx="1821873" cy="24860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13" y="4267200"/>
            <a:ext cx="2833687" cy="2076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67201"/>
            <a:ext cx="28194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5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EE9DA5A0-7A37-4D64-AE56-19F537A26B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62400" y="381001"/>
            <a:ext cx="4114800" cy="701675"/>
          </a:xfrm>
          <a:solidFill>
            <a:srgbClr val="FF0000"/>
          </a:solidFill>
          <a:ln>
            <a:solidFill>
              <a:srgbClr val="FFFF00"/>
            </a:solidFill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2800">
                <a:cs typeface="Tunga" panose="020B0502040204020203" pitchFamily="34" charset="0"/>
              </a:rPr>
              <a:t>BÀI THAM KHẢO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882EB-C14C-457C-BC37-9EDECA240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 b="15758"/>
          <a:stretch>
            <a:fillRect/>
          </a:stretch>
        </p:blipFill>
        <p:spPr bwMode="auto">
          <a:xfrm>
            <a:off x="2160589" y="1524000"/>
            <a:ext cx="3857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93439-048C-4BA5-ABB8-1EA42AA79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3333" r="16650" b="13737"/>
          <a:stretch>
            <a:fillRect/>
          </a:stretch>
        </p:blipFill>
        <p:spPr bwMode="auto">
          <a:xfrm>
            <a:off x="6275388" y="1497014"/>
            <a:ext cx="3630612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514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3397" y="-1072"/>
            <a:ext cx="815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2767" y="1466991"/>
            <a:ext cx="3409523" cy="992874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/>
          <a:stretch/>
        </p:blipFill>
        <p:spPr>
          <a:xfrm>
            <a:off x="6509814" y="1653178"/>
            <a:ext cx="3128430" cy="34600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67F239-8EF1-411D-817E-8252F0A36669}"/>
              </a:ext>
            </a:extLst>
          </p:cNvPr>
          <p:cNvSpPr txBox="1">
            <a:spLocks/>
          </p:cNvSpPr>
          <p:nvPr/>
        </p:nvSpPr>
        <p:spPr>
          <a:xfrm>
            <a:off x="813488" y="2857909"/>
            <a:ext cx="5401961" cy="1777931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</a:t>
            </a:r>
            <a:r>
              <a:rPr lang="en-US" alt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96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Tunga</vt:lpstr>
      <vt:lpstr>UTM Avo</vt:lpstr>
      <vt:lpstr>1_Office Theme</vt:lpstr>
      <vt:lpstr>PowerPoint Presentation</vt:lpstr>
      <vt:lpstr>PowerPoint Presentation</vt:lpstr>
      <vt:lpstr>PowerPoint Presentation</vt:lpstr>
      <vt:lpstr>BÀI THAM KHẢO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</cp:lastModifiedBy>
  <cp:revision>28</cp:revision>
  <dcterms:created xsi:type="dcterms:W3CDTF">2021-08-15T07:55:08Z</dcterms:created>
  <dcterms:modified xsi:type="dcterms:W3CDTF">2025-10-14T14:24:26Z</dcterms:modified>
</cp:coreProperties>
</file>