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FD8C6-3DE2-43CC-923B-674FE54BF6C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D7A48-6D23-4874-B4F4-A467344CF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1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21BD1B-23E0-4BF5-B975-58B620EEA073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98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E3A6B3-75A0-4159-8235-266B1BF4B3C0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26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66AE-B070-4741-BEC4-4AA5415AE72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A85E-FF88-419C-9EB4-74AD59FD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66AE-B070-4741-BEC4-4AA5415AE72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A85E-FF88-419C-9EB4-74AD59FD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1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66AE-B070-4741-BEC4-4AA5415AE72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A85E-FF88-419C-9EB4-74AD59FD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4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66AE-B070-4741-BEC4-4AA5415AE72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A85E-FF88-419C-9EB4-74AD59FD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1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66AE-B070-4741-BEC4-4AA5415AE72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A85E-FF88-419C-9EB4-74AD59FD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0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66AE-B070-4741-BEC4-4AA5415AE72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A85E-FF88-419C-9EB4-74AD59FD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6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66AE-B070-4741-BEC4-4AA5415AE72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A85E-FF88-419C-9EB4-74AD59FD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5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66AE-B070-4741-BEC4-4AA5415AE72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A85E-FF88-419C-9EB4-74AD59FD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3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66AE-B070-4741-BEC4-4AA5415AE72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A85E-FF88-419C-9EB4-74AD59FD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8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66AE-B070-4741-BEC4-4AA5415AE72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A85E-FF88-419C-9EB4-74AD59FD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3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66AE-B070-4741-BEC4-4AA5415AE72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6A85E-FF88-419C-9EB4-74AD59FD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3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366AE-B070-4741-BEC4-4AA5415AE72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6A85E-FF88-419C-9EB4-74AD59FD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9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>
            <a:fillRect/>
          </a:stretch>
        </p:blipFill>
        <p:spPr bwMode="auto">
          <a:xfrm>
            <a:off x="7569200" y="4983164"/>
            <a:ext cx="33528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320800" y="-282575"/>
            <a:ext cx="961548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6" r="6934" b="5896"/>
          <a:stretch>
            <a:fillRect/>
          </a:stretch>
        </p:blipFill>
        <p:spPr bwMode="auto">
          <a:xfrm>
            <a:off x="9520238" y="1528764"/>
            <a:ext cx="1389062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2" t="18964" r="21600" b="52948"/>
          <a:stretch>
            <a:fillRect/>
          </a:stretch>
        </p:blipFill>
        <p:spPr bwMode="auto">
          <a:xfrm>
            <a:off x="7978775" y="495300"/>
            <a:ext cx="14859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>
            <a:fillRect/>
          </a:stretch>
        </p:blipFill>
        <p:spPr bwMode="auto">
          <a:xfrm>
            <a:off x="7358063" y="-142875"/>
            <a:ext cx="144621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1700" y="2073275"/>
            <a:ext cx="7581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MÀU SẮC EM YÊU( TIẾT 3)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87725" y="1470026"/>
            <a:ext cx="4738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zh-CN" sz="1600" b="1">
                <a:solidFill>
                  <a:srgbClr val="FF0000"/>
                </a:solidFill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rPr>
              <a:t> </a:t>
            </a:r>
            <a:r>
              <a:rPr lang="vi-VN" altLang="zh-CN" sz="3600" b="1"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rPr>
              <a:t>CHỦ ĐỀ </a:t>
            </a:r>
            <a:r>
              <a:rPr lang="en-US" altLang="zh-CN" sz="3600" b="1"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rPr>
              <a:t>3</a:t>
            </a:r>
            <a:endParaRPr lang="vi-VN" altLang="zh-CN" sz="3600" b="1">
              <a:latin typeface="Times New Roman" panose="02020603050405020304" pitchFamily="18" charset="0"/>
              <a:ea typeface="方正粗圆_GBK"/>
              <a:cs typeface="Times New Roman" panose="02020603050405020304" pitchFamily="18" charset="0"/>
            </a:endParaRPr>
          </a:p>
        </p:txBody>
      </p:sp>
      <p:pic>
        <p:nvPicPr>
          <p:cNvPr id="23561" name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1306513" y="3446463"/>
            <a:ext cx="1873251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7"/>
          <a:stretch>
            <a:fillRect/>
          </a:stretch>
        </p:blipFill>
        <p:spPr bwMode="auto">
          <a:xfrm>
            <a:off x="8535989" y="3768726"/>
            <a:ext cx="14493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57476"/>
            <a:ext cx="55372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7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3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2590800" y="533401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:Vận dụng</a:t>
            </a:r>
          </a:p>
        </p:txBody>
      </p:sp>
      <p:pic>
        <p:nvPicPr>
          <p:cNvPr id="24583" name="Picture 4" descr="Picture2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112838"/>
            <a:ext cx="9021763" cy="5592762"/>
          </a:xfrm>
        </p:spPr>
      </p:pic>
      <p:sp>
        <p:nvSpPr>
          <p:cNvPr id="4" name="Rectangle 3"/>
          <p:cNvSpPr/>
          <p:nvPr/>
        </p:nvSpPr>
        <p:spPr>
          <a:xfrm>
            <a:off x="3352800" y="1997075"/>
            <a:ext cx="5867400" cy="2185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3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52400"/>
            <a:ext cx="1485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5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4325" y="-127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3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>
          <a:xfrm>
            <a:off x="1792288" y="1096964"/>
            <a:ext cx="8418512" cy="960437"/>
          </a:xfrm>
        </p:spPr>
        <p:txBody>
          <a:bodyPr>
            <a:normAutofit fontScale="90000"/>
          </a:bodyPr>
          <a:lstStyle/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và trang trí một khung ảnh chung của nhóm treo ở lớp học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71451"/>
            <a:ext cx="3867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1919288"/>
            <a:ext cx="8729663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1758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4325" y="-127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3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57164"/>
            <a:ext cx="17589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95250"/>
            <a:ext cx="70866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55995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1905000" y="685800"/>
            <a:ext cx="8610600" cy="1600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Chúc các em một ngày vui.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2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</Words>
  <Application>Microsoft Office PowerPoint</Application>
  <PresentationFormat>Widescreen</PresentationFormat>
  <Paragraphs>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HP001 4 hàng</vt:lpstr>
      <vt:lpstr>Segoe UI Black</vt:lpstr>
      <vt:lpstr>Times New Roman</vt:lpstr>
      <vt:lpstr>方正粗圆_GBK</vt:lpstr>
      <vt:lpstr>Office Theme</vt:lpstr>
      <vt:lpstr>PowerPoint Presentation</vt:lpstr>
      <vt:lpstr>PowerPoint Presentation</vt:lpstr>
      <vt:lpstr>Thiết kế và trang trí một khung ảnh chung của nhóm treo ở lớp học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</dc:creator>
  <cp:lastModifiedBy>STD</cp:lastModifiedBy>
  <cp:revision>1</cp:revision>
  <dcterms:created xsi:type="dcterms:W3CDTF">2025-10-14T14:41:07Z</dcterms:created>
  <dcterms:modified xsi:type="dcterms:W3CDTF">2025-10-14T14:43:13Z</dcterms:modified>
</cp:coreProperties>
</file>