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5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B2BF9-5DAA-4756-975A-B0C81B505E5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56A5B-F000-43BA-A6EA-4584E03EA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84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3072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99062ED-9C30-465A-B6D5-EAACC1ED1D50}" type="slidenum">
              <a:rPr lang="zh-CN" altLang="en-US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429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4807-4267-4CCF-93DB-00788C9E2FF8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0F83-067A-4A3A-8711-2D45BA248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6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4807-4267-4CCF-93DB-00788C9E2FF8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0F83-067A-4A3A-8711-2D45BA248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49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4807-4267-4CCF-93DB-00788C9E2FF8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0F83-067A-4A3A-8711-2D45BA248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02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4807-4267-4CCF-93DB-00788C9E2FF8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0F83-067A-4A3A-8711-2D45BA248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84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4807-4267-4CCF-93DB-00788C9E2FF8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0F83-067A-4A3A-8711-2D45BA248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76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4807-4267-4CCF-93DB-00788C9E2FF8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0F83-067A-4A3A-8711-2D45BA248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58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4807-4267-4CCF-93DB-00788C9E2FF8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0F83-067A-4A3A-8711-2D45BA248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9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4807-4267-4CCF-93DB-00788C9E2FF8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0F83-067A-4A3A-8711-2D45BA248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05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4807-4267-4CCF-93DB-00788C9E2FF8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0F83-067A-4A3A-8711-2D45BA248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42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4807-4267-4CCF-93DB-00788C9E2FF8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0F83-067A-4A3A-8711-2D45BA248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57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4807-4267-4CCF-93DB-00788C9E2FF8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0F83-067A-4A3A-8711-2D45BA248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6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14807-4267-4CCF-93DB-00788C9E2FF8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D0F83-067A-4A3A-8711-2D45BA248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91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>
            <a:fillRect/>
          </a:stretch>
        </p:blipFill>
        <p:spPr bwMode="auto">
          <a:xfrm>
            <a:off x="7569200" y="4983164"/>
            <a:ext cx="33528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1320800" y="-282575"/>
            <a:ext cx="9615488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6" r="6934" b="5896"/>
          <a:stretch>
            <a:fillRect/>
          </a:stretch>
        </p:blipFill>
        <p:spPr bwMode="auto">
          <a:xfrm>
            <a:off x="9520238" y="1528764"/>
            <a:ext cx="1389062" cy="50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2" t="18964" r="21600" b="52948"/>
          <a:stretch>
            <a:fillRect/>
          </a:stretch>
        </p:blipFill>
        <p:spPr bwMode="auto">
          <a:xfrm>
            <a:off x="7978775" y="495300"/>
            <a:ext cx="1485900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>
            <a:fillRect/>
          </a:stretch>
        </p:blipFill>
        <p:spPr bwMode="auto">
          <a:xfrm>
            <a:off x="7358063" y="-142875"/>
            <a:ext cx="1446212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71700" y="2073275"/>
            <a:ext cx="7581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MÀU SẮC EM YÊU( TIẾT 2)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387725" y="1470026"/>
            <a:ext cx="4738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vi-VN" altLang="zh-CN" sz="1600" b="1">
                <a:solidFill>
                  <a:srgbClr val="FF0000"/>
                </a:solidFill>
                <a:latin typeface="Times New Roman" panose="02020603050405020304" pitchFamily="18" charset="0"/>
                <a:ea typeface="方正粗圆_GBK"/>
                <a:cs typeface="Times New Roman" panose="02020603050405020304" pitchFamily="18" charset="0"/>
              </a:rPr>
              <a:t> </a:t>
            </a:r>
            <a:r>
              <a:rPr lang="vi-VN" altLang="zh-CN" sz="3600" b="1">
                <a:latin typeface="Times New Roman" panose="02020603050405020304" pitchFamily="18" charset="0"/>
                <a:ea typeface="方正粗圆_GBK"/>
                <a:cs typeface="Times New Roman" panose="02020603050405020304" pitchFamily="18" charset="0"/>
              </a:rPr>
              <a:t>CHỦ ĐỀ </a:t>
            </a:r>
            <a:r>
              <a:rPr lang="en-US" altLang="zh-CN" sz="3600" b="1">
                <a:latin typeface="Times New Roman" panose="02020603050405020304" pitchFamily="18" charset="0"/>
                <a:ea typeface="方正粗圆_GBK"/>
                <a:cs typeface="Times New Roman" panose="02020603050405020304" pitchFamily="18" charset="0"/>
              </a:rPr>
              <a:t>3</a:t>
            </a:r>
            <a:endParaRPr lang="vi-VN" altLang="zh-CN" sz="3600" b="1">
              <a:latin typeface="Times New Roman" panose="02020603050405020304" pitchFamily="18" charset="0"/>
              <a:ea typeface="方正粗圆_GBK"/>
              <a:cs typeface="Times New Roman" panose="02020603050405020304" pitchFamily="18" charset="0"/>
            </a:endParaRPr>
          </a:p>
        </p:txBody>
      </p:sp>
      <p:pic>
        <p:nvPicPr>
          <p:cNvPr id="16393" name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3" t="24564" r="38580" b="26282"/>
          <a:stretch>
            <a:fillRect/>
          </a:stretch>
        </p:blipFill>
        <p:spPr bwMode="auto">
          <a:xfrm>
            <a:off x="1306513" y="3446463"/>
            <a:ext cx="1873251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7"/>
          <a:stretch>
            <a:fillRect/>
          </a:stretch>
        </p:blipFill>
        <p:spPr bwMode="auto">
          <a:xfrm>
            <a:off x="8535989" y="3768726"/>
            <a:ext cx="1449387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57476"/>
            <a:ext cx="5537200" cy="321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8015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gachn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84325" y="-127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 descr="gachn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6705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3" descr="gachn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76294" y="3369469"/>
            <a:ext cx="685800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" descr="gachn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45468" y="3369469"/>
            <a:ext cx="6858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1"/>
          <p:cNvSpPr>
            <a:spLocks noChangeArrowheads="1"/>
          </p:cNvSpPr>
          <p:nvPr/>
        </p:nvSpPr>
        <p:spPr bwMode="auto">
          <a:xfrm>
            <a:off x="1779588" y="147638"/>
            <a:ext cx="8469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Hoạt động : Thể hiện</a:t>
            </a:r>
          </a:p>
        </p:txBody>
      </p:sp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3830638" y="1362076"/>
            <a:ext cx="6565900" cy="4333875"/>
          </a:xfrm>
        </p:spPr>
        <p:txBody>
          <a:bodyPr/>
          <a:lstStyle/>
          <a:p>
            <a:pPr algn="l"/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Sử dụng một hình thức tạo hình mà em yêu thích( vẽ tranh, xé dán, nặn,…) để tạo một sản phẩm mĩ thuật có những màu sắc đã học</a:t>
            </a:r>
          </a:p>
        </p:txBody>
      </p:sp>
      <p:pic>
        <p:nvPicPr>
          <p:cNvPr id="174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25" y="147638"/>
            <a:ext cx="14732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3" t="24564" r="38580" b="26282"/>
          <a:stretch>
            <a:fillRect/>
          </a:stretch>
        </p:blipFill>
        <p:spPr bwMode="auto">
          <a:xfrm>
            <a:off x="1670051" y="1743075"/>
            <a:ext cx="2011363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08882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gachn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84325" y="-127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5" descr="gachn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6705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3" descr="gachn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76294" y="3369469"/>
            <a:ext cx="685800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0" descr="gachn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45468" y="3369469"/>
            <a:ext cx="6858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1"/>
          <p:cNvSpPr>
            <a:spLocks noChangeArrowheads="1"/>
          </p:cNvSpPr>
          <p:nvPr/>
        </p:nvSpPr>
        <p:spPr bwMode="auto">
          <a:xfrm>
            <a:off x="1779588" y="147638"/>
            <a:ext cx="8469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Hoạt động : Thể hiện</a:t>
            </a:r>
          </a:p>
        </p:txBody>
      </p:sp>
      <p:pic>
        <p:nvPicPr>
          <p:cNvPr id="1843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25" y="147638"/>
            <a:ext cx="14732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3" t="24564" r="38580" b="26282"/>
          <a:stretch>
            <a:fillRect/>
          </a:stretch>
        </p:blipFill>
        <p:spPr bwMode="auto">
          <a:xfrm>
            <a:off x="1670051" y="1743075"/>
            <a:ext cx="2011363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>
          <a:xfrm>
            <a:off x="3573464" y="906463"/>
            <a:ext cx="6745287" cy="584200"/>
          </a:xfrm>
        </p:spPr>
        <p:txBody>
          <a:bodyPr>
            <a:normAutofit fontScale="90000"/>
          </a:bodyPr>
          <a:lstStyle/>
          <a:p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của học sinh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75" y="1490664"/>
            <a:ext cx="5499100" cy="513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430726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gachn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84325" y="-127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" descr="gachn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6705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3" descr="gachn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76294" y="3369469"/>
            <a:ext cx="685800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0" descr="gachn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45468" y="3369469"/>
            <a:ext cx="6858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1"/>
          <p:cNvSpPr>
            <a:spLocks noChangeArrowheads="1"/>
          </p:cNvSpPr>
          <p:nvPr/>
        </p:nvSpPr>
        <p:spPr bwMode="auto">
          <a:xfrm>
            <a:off x="1779588" y="147638"/>
            <a:ext cx="8469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Hoạt động : Thể hiện</a:t>
            </a:r>
          </a:p>
        </p:txBody>
      </p:sp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25" y="147638"/>
            <a:ext cx="14732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3" t="24564" r="38580" b="26282"/>
          <a:stretch>
            <a:fillRect/>
          </a:stretch>
        </p:blipFill>
        <p:spPr bwMode="auto">
          <a:xfrm>
            <a:off x="1670051" y="1743075"/>
            <a:ext cx="2011363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>
          <a:xfrm>
            <a:off x="3573464" y="906463"/>
            <a:ext cx="6745287" cy="584200"/>
          </a:xfrm>
        </p:spPr>
        <p:txBody>
          <a:bodyPr>
            <a:normAutofit fontScale="90000"/>
          </a:bodyPr>
          <a:lstStyle/>
          <a:p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của học sinh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6" y="1490664"/>
            <a:ext cx="69056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80877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gachn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84325" y="-127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5" descr="gachn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6705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3" descr="gachn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76294" y="3369469"/>
            <a:ext cx="685800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0" descr="gachn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45468" y="3369469"/>
            <a:ext cx="6858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1"/>
          <p:cNvSpPr>
            <a:spLocks noChangeArrowheads="1"/>
          </p:cNvSpPr>
          <p:nvPr/>
        </p:nvSpPr>
        <p:spPr bwMode="auto">
          <a:xfrm>
            <a:off x="1779588" y="147638"/>
            <a:ext cx="8469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Hoạt động : Thể hiện</a:t>
            </a:r>
          </a:p>
        </p:txBody>
      </p:sp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25" y="147638"/>
            <a:ext cx="14732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3" t="24564" r="38580" b="26282"/>
          <a:stretch>
            <a:fillRect/>
          </a:stretch>
        </p:blipFill>
        <p:spPr bwMode="auto">
          <a:xfrm>
            <a:off x="1670051" y="1743075"/>
            <a:ext cx="2011363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>
          <a:xfrm>
            <a:off x="3573464" y="906463"/>
            <a:ext cx="6745287" cy="584200"/>
          </a:xfrm>
        </p:spPr>
        <p:txBody>
          <a:bodyPr>
            <a:normAutofit fontScale="90000"/>
          </a:bodyPr>
          <a:lstStyle/>
          <a:p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của học sinh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88" y="1490663"/>
            <a:ext cx="700405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142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gachn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84325" y="-127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5" descr="gachn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6705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3" descr="gachn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76294" y="3369469"/>
            <a:ext cx="685800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0" descr="gachn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45468" y="3369469"/>
            <a:ext cx="6858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1"/>
          <p:cNvSpPr>
            <a:spLocks noChangeArrowheads="1"/>
          </p:cNvSpPr>
          <p:nvPr/>
        </p:nvSpPr>
        <p:spPr bwMode="auto">
          <a:xfrm>
            <a:off x="1779588" y="147638"/>
            <a:ext cx="8469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Hoạt động : Thảo luận</a:t>
            </a:r>
          </a:p>
        </p:txBody>
      </p:sp>
      <p:sp>
        <p:nvSpPr>
          <p:cNvPr id="2" name="Title 1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đặt tên cho sản phẩm của mình theo một số nội dung câu hỏi gợi ý sau:</a:t>
            </a:r>
          </a:p>
        </p:txBody>
      </p:sp>
      <p:sp>
        <p:nvSpPr>
          <p:cNvPr id="4" name="Subtitle 3"/>
          <p:cNvSpPr>
            <a:spLocks noGrp="1" noChangeArrowheads="1"/>
          </p:cNvSpPr>
          <p:nvPr>
            <p:ph type="subTitle" idx="1"/>
          </p:nvPr>
        </p:nvSpPr>
        <p:spPr>
          <a:xfrm>
            <a:off x="1779588" y="3836988"/>
            <a:ext cx="8629650" cy="2868612"/>
          </a:xfrm>
        </p:spPr>
        <p:txBody>
          <a:bodyPr/>
          <a:lstStyle/>
          <a:p>
            <a:pPr algn="l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- Sản phẩm của bạn có những hình ảnh, màu sắc gì?</a:t>
            </a:r>
          </a:p>
          <a:p>
            <a:pPr algn="l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- Chỉ ra các màu cơ bản và màu thứ cấp trong sản phẩm?</a:t>
            </a:r>
          </a:p>
          <a:p>
            <a:pPr algn="l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-Các màu trong sản phẩm giúp bạn liên tưởng đến màu của những đồ vật nào trong gia đình?</a:t>
            </a:r>
          </a:p>
          <a:p>
            <a:pPr algn="l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- Bạn thích sản phẩm nào nhất? Hãy chia sẻ về điều khiến bạn thích trong bài thực hành đó.</a:t>
            </a:r>
          </a:p>
        </p:txBody>
      </p:sp>
      <p:pic>
        <p:nvPicPr>
          <p:cNvPr id="215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7638"/>
            <a:ext cx="15890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8882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gachn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84325" y="-127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5" descr="gachn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6705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3" descr="gachn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76294" y="3369469"/>
            <a:ext cx="685800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0" descr="gachn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45468" y="3369469"/>
            <a:ext cx="6858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1"/>
          <p:cNvSpPr>
            <a:spLocks noChangeArrowheads="1"/>
          </p:cNvSpPr>
          <p:nvPr/>
        </p:nvSpPr>
        <p:spPr bwMode="auto">
          <a:xfrm>
            <a:off x="1779588" y="147638"/>
            <a:ext cx="8469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Hoạt động : Thảo luận</a:t>
            </a:r>
          </a:p>
        </p:txBody>
      </p:sp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25" y="147638"/>
            <a:ext cx="14732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1276350"/>
            <a:ext cx="8769350" cy="545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82760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69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183</Words>
  <Application>Microsoft Office PowerPoint</Application>
  <PresentationFormat>Widescreen</PresentationFormat>
  <Paragraphs>18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等线</vt:lpstr>
      <vt:lpstr>Segoe UI Black</vt:lpstr>
      <vt:lpstr>Times New Roman</vt:lpstr>
      <vt:lpstr>方正粗圆_GBK</vt:lpstr>
      <vt:lpstr>Office Theme</vt:lpstr>
      <vt:lpstr>PowerPoint Presentation</vt:lpstr>
      <vt:lpstr>- Sử dụng một hình thức tạo hình mà em yêu thích( vẽ tranh, xé dán, nặn,…) để tạo một sản phẩm mĩ thuật có những màu sắc đã học</vt:lpstr>
      <vt:lpstr>Sản phẩm của học sinh</vt:lpstr>
      <vt:lpstr>Sản phẩm của học sinh</vt:lpstr>
      <vt:lpstr>Sản phẩm của học sinh</vt:lpstr>
      <vt:lpstr>Hãy đặt tên cho sản phẩm của mình theo một số nội dung câu hỏi gợi ý sau: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</dc:creator>
  <cp:lastModifiedBy>STD</cp:lastModifiedBy>
  <cp:revision>1</cp:revision>
  <dcterms:created xsi:type="dcterms:W3CDTF">2025-10-14T14:31:44Z</dcterms:created>
  <dcterms:modified xsi:type="dcterms:W3CDTF">2025-10-14T14:40:54Z</dcterms:modified>
</cp:coreProperties>
</file>