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FC4F-D4F7-48B5-9F77-726BC894018C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E920-6CB0-4EB3-88B9-E0E3D52E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3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FC4F-D4F7-48B5-9F77-726BC894018C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E920-6CB0-4EB3-88B9-E0E3D52E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0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FC4F-D4F7-48B5-9F77-726BC894018C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E920-6CB0-4EB3-88B9-E0E3D52E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2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FC4F-D4F7-48B5-9F77-726BC894018C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E920-6CB0-4EB3-88B9-E0E3D52E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9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FC4F-D4F7-48B5-9F77-726BC894018C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E920-6CB0-4EB3-88B9-E0E3D52E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4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FC4F-D4F7-48B5-9F77-726BC894018C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E920-6CB0-4EB3-88B9-E0E3D52E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1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FC4F-D4F7-48B5-9F77-726BC894018C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E920-6CB0-4EB3-88B9-E0E3D52E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7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FC4F-D4F7-48B5-9F77-726BC894018C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E920-6CB0-4EB3-88B9-E0E3D52E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FC4F-D4F7-48B5-9F77-726BC894018C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E920-6CB0-4EB3-88B9-E0E3D52E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FC4F-D4F7-48B5-9F77-726BC894018C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E920-6CB0-4EB3-88B9-E0E3D52E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FC4F-D4F7-48B5-9F77-726BC894018C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E920-6CB0-4EB3-88B9-E0E3D52E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6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0FC4F-D4F7-48B5-9F77-726BC894018C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E920-6CB0-4EB3-88B9-E0E3D52E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3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351" y="1427884"/>
            <a:ext cx="7975210" cy="20011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656" y="3494287"/>
            <a:ext cx="5485678" cy="174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5124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96384" y="5767691"/>
            <a:ext cx="5002751" cy="698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Có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rất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nhiều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loại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nét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khác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nhau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616" y="363057"/>
            <a:ext cx="4722771" cy="26521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531" y="3232604"/>
            <a:ext cx="4105848" cy="22863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647620" y="1793272"/>
            <a:ext cx="5386945" cy="253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0"/>
            <a:ext cx="1201782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893" y="414414"/>
            <a:ext cx="3365356" cy="5192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80" y="3180928"/>
            <a:ext cx="3548869" cy="2787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977" y="4235118"/>
            <a:ext cx="3573759" cy="2150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593" y="1008811"/>
            <a:ext cx="3548869" cy="1998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4187" y="1008811"/>
            <a:ext cx="4125356" cy="21489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34926" y="3082636"/>
            <a:ext cx="842373" cy="346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Con </a:t>
            </a:r>
            <a:r>
              <a:rPr lang="en-US" sz="1600" b="1" dirty="0" err="1">
                <a:solidFill>
                  <a:schemeClr val="bg1"/>
                </a:solidFill>
              </a:rPr>
              <a:t>cá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22355" y="3082636"/>
            <a:ext cx="1140903" cy="346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Con </a:t>
            </a:r>
            <a:r>
              <a:rPr lang="en-US" sz="1600" b="1" dirty="0" err="1">
                <a:solidFill>
                  <a:schemeClr val="bg1"/>
                </a:solidFill>
              </a:rPr>
              <a:t>bướm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515" y="6085743"/>
            <a:ext cx="3017520" cy="346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Con </a:t>
            </a:r>
            <a:r>
              <a:rPr lang="en-US" sz="1600" b="1" dirty="0" err="1">
                <a:solidFill>
                  <a:schemeClr val="tx1"/>
                </a:solidFill>
              </a:rPr>
              <a:t>ngựa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38814" y="3774553"/>
            <a:ext cx="1140903" cy="346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Con </a:t>
            </a:r>
            <a:r>
              <a:rPr lang="en-US" sz="1600" b="1" dirty="0" err="1">
                <a:solidFill>
                  <a:schemeClr val="tx1"/>
                </a:solidFill>
              </a:rPr>
              <a:t>hổ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05638" y="3272614"/>
            <a:ext cx="4060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74158" y="3670226"/>
            <a:ext cx="3605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02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084" y="956669"/>
            <a:ext cx="1093791" cy="8320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084" y="1854712"/>
            <a:ext cx="2619741" cy="1781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084" y="4262709"/>
            <a:ext cx="2658769" cy="18055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2523" y="1372713"/>
            <a:ext cx="2505425" cy="17623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6994" y="4262709"/>
            <a:ext cx="2572843" cy="17551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4382" y="3257990"/>
            <a:ext cx="2743583" cy="15051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73288" y="3702093"/>
            <a:ext cx="2616537" cy="346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Tạo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nét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từ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màu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sáp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91420" y="6109361"/>
            <a:ext cx="2616537" cy="346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Tạo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nét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từ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giấy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màu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91354" y="4819136"/>
            <a:ext cx="2616537" cy="346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Tạo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nét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từ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đất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nặn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3494" y="3135083"/>
            <a:ext cx="2616537" cy="346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Tạo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nét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từ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màu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dạ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23494" y="6091549"/>
            <a:ext cx="2616537" cy="346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Tạo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nét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từ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màu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bột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55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</dc:creator>
  <cp:lastModifiedBy>STD</cp:lastModifiedBy>
  <cp:revision>8</cp:revision>
  <dcterms:created xsi:type="dcterms:W3CDTF">2025-10-14T13:47:38Z</dcterms:created>
  <dcterms:modified xsi:type="dcterms:W3CDTF">2025-10-14T14:19:38Z</dcterms:modified>
</cp:coreProperties>
</file>