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03" r:id="rId3"/>
    <p:sldId id="304" r:id="rId4"/>
    <p:sldId id="305" r:id="rId5"/>
    <p:sldId id="306" r:id="rId6"/>
    <p:sldId id="307" r:id="rId7"/>
    <p:sldId id="308" r:id="rId8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3D7"/>
    <a:srgbClr val="FFFFFF"/>
    <a:srgbClr val="FFFF99"/>
    <a:srgbClr val="00B0F0"/>
    <a:srgbClr val="DBEEF4"/>
    <a:srgbClr val="BFD865"/>
    <a:srgbClr val="9DD046"/>
    <a:srgbClr val="A4DFFC"/>
    <a:srgbClr val="8BF18D"/>
    <a:srgbClr val="E3C9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1210" y="1656416"/>
            <a:ext cx="6113417" cy="3239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11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TRỪ (QUA 10) TRONG PHẠM VI 20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745597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A74322BB-0600-437B-AD2A-8DB8C14F80CF}"/>
              </a:ext>
            </a:extLst>
          </p:cNvPr>
          <p:cNvGrpSpPr/>
          <p:nvPr/>
        </p:nvGrpSpPr>
        <p:grpSpPr>
          <a:xfrm>
            <a:off x="2159184" y="2217447"/>
            <a:ext cx="3536166" cy="2478125"/>
            <a:chOff x="2159184" y="2217447"/>
            <a:chExt cx="3536166" cy="247812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E27A96A-8D5F-43F3-A04D-2C5C5CAB49A3}"/>
                </a:ext>
              </a:extLst>
            </p:cNvPr>
            <p:cNvGrpSpPr/>
            <p:nvPr/>
          </p:nvGrpSpPr>
          <p:grpSpPr>
            <a:xfrm>
              <a:off x="2159184" y="2217447"/>
              <a:ext cx="3536166" cy="2478125"/>
              <a:chOff x="2296597" y="1542979"/>
              <a:chExt cx="3536166" cy="2478125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26EDAD9-420D-466C-A67D-FBE525EF4FF9}"/>
                  </a:ext>
                </a:extLst>
              </p:cNvPr>
              <p:cNvSpPr txBox="1"/>
              <p:nvPr/>
            </p:nvSpPr>
            <p:spPr>
              <a:xfrm>
                <a:off x="2296597" y="1542979"/>
                <a:ext cx="3536166" cy="2478125"/>
              </a:xfrm>
              <a:prstGeom prst="round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AutoNum type="alphaLcParenR"/>
                </a:pPr>
                <a:r>
                  <a:rPr lang="en-US" sz="2400" dirty="0" err="1"/>
                  <a:t>Tính</a:t>
                </a:r>
                <a:r>
                  <a:rPr lang="en-US" sz="2400" dirty="0"/>
                  <a:t> 14 – 5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 err="1"/>
                  <a:t>Tách</a:t>
                </a:r>
                <a:r>
                  <a:rPr lang="en-US" sz="2400" dirty="0"/>
                  <a:t>: 14 = 10 + 4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10 – 5 =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    + 4 =  </a:t>
                </a:r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1B1EF38-C9AA-4239-B691-EBCF6796D340}"/>
                  </a:ext>
                </a:extLst>
              </p:cNvPr>
              <p:cNvSpPr/>
              <p:nvPr/>
            </p:nvSpPr>
            <p:spPr>
              <a:xfrm>
                <a:off x="4102779" y="3411197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895E13A-E82E-4872-BF6B-015829C85F8E}"/>
                </a:ext>
              </a:extLst>
            </p:cNvPr>
            <p:cNvSpPr/>
            <p:nvPr/>
          </p:nvSpPr>
          <p:spPr>
            <a:xfrm>
              <a:off x="3965366" y="3503598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E0421E0A-498F-44AF-BD1B-71A085215A85}"/>
                </a:ext>
              </a:extLst>
            </p:cNvPr>
            <p:cNvSpPr/>
            <p:nvPr/>
          </p:nvSpPr>
          <p:spPr>
            <a:xfrm>
              <a:off x="2564287" y="4084100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52F9CAA-2EB2-46B2-9C52-89CB2229B047}"/>
              </a:ext>
            </a:extLst>
          </p:cNvPr>
          <p:cNvGrpSpPr/>
          <p:nvPr/>
        </p:nvGrpSpPr>
        <p:grpSpPr>
          <a:xfrm>
            <a:off x="7188255" y="2217447"/>
            <a:ext cx="3536166" cy="2478125"/>
            <a:chOff x="7188255" y="2217447"/>
            <a:chExt cx="3536166" cy="247812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1BB71A-F1CA-439F-A35B-3CB9AD21E4AB}"/>
                </a:ext>
              </a:extLst>
            </p:cNvPr>
            <p:cNvGrpSpPr/>
            <p:nvPr/>
          </p:nvGrpSpPr>
          <p:grpSpPr>
            <a:xfrm>
              <a:off x="7188255" y="2217447"/>
              <a:ext cx="3536166" cy="2478125"/>
              <a:chOff x="7382637" y="1542979"/>
              <a:chExt cx="3536166" cy="2478125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249E7441-65B8-4003-AD10-5BD67A59AAEA}"/>
                  </a:ext>
                </a:extLst>
              </p:cNvPr>
              <p:cNvGrpSpPr/>
              <p:nvPr/>
            </p:nvGrpSpPr>
            <p:grpSpPr>
              <a:xfrm>
                <a:off x="7382637" y="1542979"/>
                <a:ext cx="3536166" cy="2478125"/>
                <a:chOff x="2296597" y="1542979"/>
                <a:chExt cx="3536166" cy="2478125"/>
              </a:xfrm>
            </p:grpSpPr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5C63F8F-4383-434C-BAFA-2E61EA2F7789}"/>
                    </a:ext>
                  </a:extLst>
                </p:cNvPr>
                <p:cNvSpPr txBox="1"/>
                <p:nvPr/>
              </p:nvSpPr>
              <p:spPr>
                <a:xfrm>
                  <a:off x="2296597" y="1542979"/>
                  <a:ext cx="3536166" cy="2478125"/>
                </a:xfrm>
                <a:prstGeom prst="roundRect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2400" dirty="0"/>
                    <a:t>b)   </a:t>
                  </a:r>
                  <a:r>
                    <a:rPr lang="en-US" sz="2400" dirty="0" err="1"/>
                    <a:t>Tính</a:t>
                  </a:r>
                  <a:r>
                    <a:rPr lang="en-US" sz="2400" dirty="0"/>
                    <a:t> 15 – 7 </a:t>
                  </a:r>
                </a:p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2400" dirty="0" err="1"/>
                    <a:t>Tách</a:t>
                  </a:r>
                  <a:r>
                    <a:rPr lang="en-US" sz="2400" dirty="0"/>
                    <a:t>: 15 = 10 + </a:t>
                  </a:r>
                </a:p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2400" dirty="0"/>
                    <a:t>10 –         = </a:t>
                  </a:r>
                </a:p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2400" dirty="0"/>
                    <a:t>      +       =  </a:t>
                  </a:r>
                </a:p>
              </p:txBody>
            </p:sp>
            <p:sp>
              <p:nvSpPr>
                <p:cNvPr id="8" name="Rectangle: Rounded Corners 7">
                  <a:extLst>
                    <a:ext uri="{FF2B5EF4-FFF2-40B4-BE49-F238E27FC236}">
                      <a16:creationId xmlns:a16="http://schemas.microsoft.com/office/drawing/2014/main" id="{EA12149A-3D8F-4415-BA6B-36C49CE2AA35}"/>
                    </a:ext>
                  </a:extLst>
                </p:cNvPr>
                <p:cNvSpPr/>
                <p:nvPr/>
              </p:nvSpPr>
              <p:spPr>
                <a:xfrm>
                  <a:off x="4420282" y="3431840"/>
                  <a:ext cx="436418" cy="436418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58676995-5AF3-41B5-9FC5-DD93F487A8D1}"/>
                  </a:ext>
                </a:extLst>
              </p:cNvPr>
              <p:cNvSpPr/>
              <p:nvPr/>
            </p:nvSpPr>
            <p:spPr>
              <a:xfrm>
                <a:off x="8714301" y="2853413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79BE671C-90A1-42FF-B9F0-354373B303C4}"/>
                  </a:ext>
                </a:extLst>
              </p:cNvPr>
              <p:cNvSpPr/>
              <p:nvPr/>
            </p:nvSpPr>
            <p:spPr>
              <a:xfrm>
                <a:off x="9572364" y="2853413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E184B4F-B62B-45E1-9A0B-03901EE4C873}"/>
                  </a:ext>
                </a:extLst>
              </p:cNvPr>
              <p:cNvSpPr/>
              <p:nvPr/>
            </p:nvSpPr>
            <p:spPr>
              <a:xfrm>
                <a:off x="7914881" y="3431840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7F3D6C67-CE48-4D6D-8F71-D4E59039AD83}"/>
                </a:ext>
              </a:extLst>
            </p:cNvPr>
            <p:cNvSpPr/>
            <p:nvPr/>
          </p:nvSpPr>
          <p:spPr>
            <a:xfrm>
              <a:off x="9998342" y="3008098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81788C24-51CA-468C-8692-7566AABAB48F}"/>
                </a:ext>
              </a:extLst>
            </p:cNvPr>
            <p:cNvSpPr/>
            <p:nvPr/>
          </p:nvSpPr>
          <p:spPr>
            <a:xfrm>
              <a:off x="8519919" y="4101777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72145440-903C-4400-A61F-982C8D93A263}"/>
              </a:ext>
            </a:extLst>
          </p:cNvPr>
          <p:cNvSpPr/>
          <p:nvPr/>
        </p:nvSpPr>
        <p:spPr>
          <a:xfrm>
            <a:off x="1338663" y="169493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68CE90D-FB72-46F2-B6A6-1C03578A5C00}"/>
              </a:ext>
            </a:extLst>
          </p:cNvPr>
          <p:cNvSpPr/>
          <p:nvPr/>
        </p:nvSpPr>
        <p:spPr>
          <a:xfrm>
            <a:off x="3965366" y="350359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53DCD9-DE8F-4827-BF35-54D93AF42691}"/>
              </a:ext>
            </a:extLst>
          </p:cNvPr>
          <p:cNvGrpSpPr/>
          <p:nvPr/>
        </p:nvGrpSpPr>
        <p:grpSpPr>
          <a:xfrm>
            <a:off x="2943594" y="5059430"/>
            <a:ext cx="1967345" cy="512618"/>
            <a:chOff x="2563090" y="4391891"/>
            <a:chExt cx="1967345" cy="51261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4BB6B18-027B-4113-9ECF-FC9B764955A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14 – 5 = 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6AA94D2-D2D0-44CB-8497-F285B1ADC505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6F53B51-85AB-4F7F-BA9B-633EA51D2D6D}"/>
              </a:ext>
            </a:extLst>
          </p:cNvPr>
          <p:cNvGrpSpPr/>
          <p:nvPr/>
        </p:nvGrpSpPr>
        <p:grpSpPr>
          <a:xfrm>
            <a:off x="8125907" y="5059430"/>
            <a:ext cx="1967345" cy="512618"/>
            <a:chOff x="2563090" y="4391891"/>
            <a:chExt cx="1967345" cy="512618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BE08FF7-F7C4-41E7-B8DB-F57B628A2DE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15 – 7 = 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644CBF2B-9693-4111-A466-3F84A50FA221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C1E61BF-4B77-4D0A-A6C3-817EA4FA1280}"/>
              </a:ext>
            </a:extLst>
          </p:cNvPr>
          <p:cNvSpPr/>
          <p:nvPr/>
        </p:nvSpPr>
        <p:spPr>
          <a:xfrm>
            <a:off x="4305462" y="509753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191A037-AF87-4610-80B8-F9245150832F}"/>
              </a:ext>
            </a:extLst>
          </p:cNvPr>
          <p:cNvSpPr/>
          <p:nvPr/>
        </p:nvSpPr>
        <p:spPr>
          <a:xfrm>
            <a:off x="2564287" y="4082502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78910F1-3E74-4B3D-8258-ECAEE03356AE}"/>
              </a:ext>
            </a:extLst>
          </p:cNvPr>
          <p:cNvSpPr/>
          <p:nvPr/>
        </p:nvSpPr>
        <p:spPr>
          <a:xfrm>
            <a:off x="3965366" y="4082502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C979460-FA22-42E7-A7FB-E5FFF9453EB5}"/>
              </a:ext>
            </a:extLst>
          </p:cNvPr>
          <p:cNvSpPr/>
          <p:nvPr/>
        </p:nvSpPr>
        <p:spPr>
          <a:xfrm>
            <a:off x="9998342" y="300809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6EB7F76-0DCE-49E1-8D2E-A6C395499AA5}"/>
              </a:ext>
            </a:extLst>
          </p:cNvPr>
          <p:cNvSpPr/>
          <p:nvPr/>
        </p:nvSpPr>
        <p:spPr>
          <a:xfrm>
            <a:off x="8519919" y="3525269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49B4085-D212-455C-AE67-49A1BEA39FA0}"/>
              </a:ext>
            </a:extLst>
          </p:cNvPr>
          <p:cNvSpPr/>
          <p:nvPr/>
        </p:nvSpPr>
        <p:spPr>
          <a:xfrm>
            <a:off x="9377982" y="3530899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000EFF4-3135-4F61-A369-8E3AC2644F06}"/>
              </a:ext>
            </a:extLst>
          </p:cNvPr>
          <p:cNvSpPr/>
          <p:nvPr/>
        </p:nvSpPr>
        <p:spPr>
          <a:xfrm>
            <a:off x="7718382" y="4101777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010A3141-DD1E-4CB3-84DD-299A4A2C3797}"/>
              </a:ext>
            </a:extLst>
          </p:cNvPr>
          <p:cNvSpPr/>
          <p:nvPr/>
        </p:nvSpPr>
        <p:spPr>
          <a:xfrm>
            <a:off x="8519919" y="4099553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C3BD787-07D7-4BA8-BD01-274AF58637CD}"/>
              </a:ext>
            </a:extLst>
          </p:cNvPr>
          <p:cNvSpPr/>
          <p:nvPr/>
        </p:nvSpPr>
        <p:spPr>
          <a:xfrm>
            <a:off x="9319339" y="4096586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BA9B9E2-4778-48B7-B73F-EF247B4174BF}"/>
              </a:ext>
            </a:extLst>
          </p:cNvPr>
          <p:cNvSpPr/>
          <p:nvPr/>
        </p:nvSpPr>
        <p:spPr>
          <a:xfrm>
            <a:off x="9487775" y="5095965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446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DA074C8-FF0C-4E7B-AE98-D6177DB67EDA}"/>
              </a:ext>
            </a:extLst>
          </p:cNvPr>
          <p:cNvSpPr/>
          <p:nvPr/>
        </p:nvSpPr>
        <p:spPr>
          <a:xfrm>
            <a:off x="1078523" y="5819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1601743" y="643515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en-US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A32B6F-EA07-4DB4-AAB4-F7C54975CC29}"/>
              </a:ext>
            </a:extLst>
          </p:cNvPr>
          <p:cNvGrpSpPr/>
          <p:nvPr/>
        </p:nvGrpSpPr>
        <p:grpSpPr>
          <a:xfrm>
            <a:off x="4292083" y="1763651"/>
            <a:ext cx="2780199" cy="724418"/>
            <a:chOff x="2563090" y="4391891"/>
            <a:chExt cx="1967345" cy="51261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346EC5D-8B7C-43F3-9226-0152680114CF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15 – 5 = 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F5ED374-D9FA-4704-8419-72437C5473C8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BDDD8AF-B793-4296-9A30-834D830AB334}"/>
              </a:ext>
            </a:extLst>
          </p:cNvPr>
          <p:cNvGrpSpPr/>
          <p:nvPr/>
        </p:nvGrpSpPr>
        <p:grpSpPr>
          <a:xfrm>
            <a:off x="4292082" y="3138126"/>
            <a:ext cx="2780199" cy="724418"/>
            <a:chOff x="2563090" y="4391891"/>
            <a:chExt cx="1967345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8EFD9EE-046C-4037-AB7A-1F399AD80FCD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BFD865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15 – 6= 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15B108D-C187-49EA-8EEB-27C9666806CA}"/>
                </a:ext>
              </a:extLst>
            </p:cNvPr>
            <p:cNvSpPr/>
            <p:nvPr/>
          </p:nvSpPr>
          <p:spPr>
            <a:xfrm>
              <a:off x="3756635" y="4426938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EAB765-C40D-4B90-A1CC-9EF544990EEC}"/>
              </a:ext>
            </a:extLst>
          </p:cNvPr>
          <p:cNvGrpSpPr/>
          <p:nvPr/>
        </p:nvGrpSpPr>
        <p:grpSpPr>
          <a:xfrm>
            <a:off x="7961668" y="1788650"/>
            <a:ext cx="2780199" cy="724418"/>
            <a:chOff x="2563090" y="4391891"/>
            <a:chExt cx="1967345" cy="5126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A9C79E1-7D16-43C9-A7F8-8BEEF72B23E2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BFD865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15 – 8 = 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2540EF5-4E11-4F5E-B80B-68D543477486}"/>
                </a:ext>
              </a:extLst>
            </p:cNvPr>
            <p:cNvSpPr/>
            <p:nvPr/>
          </p:nvSpPr>
          <p:spPr>
            <a:xfrm>
              <a:off x="3784398" y="4412301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E00231-36A9-43D8-BF71-B3018E1C03B7}"/>
              </a:ext>
            </a:extLst>
          </p:cNvPr>
          <p:cNvGrpSpPr/>
          <p:nvPr/>
        </p:nvGrpSpPr>
        <p:grpSpPr>
          <a:xfrm>
            <a:off x="7941363" y="3156810"/>
            <a:ext cx="2780199" cy="724418"/>
            <a:chOff x="2563090" y="4391891"/>
            <a:chExt cx="1967345" cy="51261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612583D-FB9D-4EB5-A994-A168F3ABB191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15 – 9 = 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B3CDA0E-A6A2-46F1-BD25-DA207E0A87F4}"/>
                </a:ext>
              </a:extLst>
            </p:cNvPr>
            <p:cNvSpPr/>
            <p:nvPr/>
          </p:nvSpPr>
          <p:spPr>
            <a:xfrm>
              <a:off x="3798767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0343F39-A96A-4209-B43E-13D063769031}"/>
              </a:ext>
            </a:extLst>
          </p:cNvPr>
          <p:cNvGrpSpPr/>
          <p:nvPr/>
        </p:nvGrpSpPr>
        <p:grpSpPr>
          <a:xfrm>
            <a:off x="4292082" y="4512601"/>
            <a:ext cx="2780199" cy="724418"/>
            <a:chOff x="2563090" y="4391891"/>
            <a:chExt cx="1967345" cy="51261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3390C98-9457-4056-9EC5-72AEB45E7C5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15 – 7 = 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F97F0A4-55A7-4FFA-869F-CC43302D597C}"/>
                </a:ext>
              </a:extLst>
            </p:cNvPr>
            <p:cNvSpPr/>
            <p:nvPr/>
          </p:nvSpPr>
          <p:spPr>
            <a:xfrm>
              <a:off x="3756635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3286F72-1FF5-4F5E-90D7-432207D4FCF8}"/>
              </a:ext>
            </a:extLst>
          </p:cNvPr>
          <p:cNvGrpSpPr/>
          <p:nvPr/>
        </p:nvGrpSpPr>
        <p:grpSpPr>
          <a:xfrm>
            <a:off x="7961668" y="4498746"/>
            <a:ext cx="2780199" cy="724418"/>
            <a:chOff x="2563090" y="4391891"/>
            <a:chExt cx="1967345" cy="512618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3F641E7-F93D-4D24-BE27-05869834D606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BFD865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15 – 10 =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A9FD417F-34AD-47A5-90FF-204B6D67703C}"/>
                </a:ext>
              </a:extLst>
            </p:cNvPr>
            <p:cNvSpPr/>
            <p:nvPr/>
          </p:nvSpPr>
          <p:spPr>
            <a:xfrm>
              <a:off x="3805052" y="4439795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107BE04-36A6-4D74-8A96-38CA98E24F04}"/>
              </a:ext>
            </a:extLst>
          </p:cNvPr>
          <p:cNvSpPr/>
          <p:nvPr/>
        </p:nvSpPr>
        <p:spPr>
          <a:xfrm>
            <a:off x="6013649" y="1826750"/>
            <a:ext cx="845508" cy="61673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D2ACEC6-45A7-4BB7-A07C-A9C170CE4DF5}"/>
              </a:ext>
            </a:extLst>
          </p:cNvPr>
          <p:cNvSpPr/>
          <p:nvPr/>
        </p:nvSpPr>
        <p:spPr>
          <a:xfrm>
            <a:off x="5965480" y="3187653"/>
            <a:ext cx="643310" cy="61673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B33DEDA-2E01-4EAD-9E51-FB110E2CD54D}"/>
              </a:ext>
            </a:extLst>
          </p:cNvPr>
          <p:cNvSpPr/>
          <p:nvPr/>
        </p:nvSpPr>
        <p:spPr>
          <a:xfrm>
            <a:off x="9690199" y="1809008"/>
            <a:ext cx="643310" cy="61673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B644B46-8CD7-4EEC-8939-4E95BE6DFD1F}"/>
              </a:ext>
            </a:extLst>
          </p:cNvPr>
          <p:cNvSpPr/>
          <p:nvPr/>
        </p:nvSpPr>
        <p:spPr>
          <a:xfrm>
            <a:off x="9674300" y="3210652"/>
            <a:ext cx="643310" cy="61673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E371062-441D-4EF0-A214-37E4ADAC1318}"/>
              </a:ext>
            </a:extLst>
          </p:cNvPr>
          <p:cNvSpPr/>
          <p:nvPr/>
        </p:nvSpPr>
        <p:spPr>
          <a:xfrm>
            <a:off x="5978768" y="4566443"/>
            <a:ext cx="643310" cy="61673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7F395C3-ED9B-4C2A-A86F-534DCACF6A8D}"/>
              </a:ext>
            </a:extLst>
          </p:cNvPr>
          <p:cNvSpPr/>
          <p:nvPr/>
        </p:nvSpPr>
        <p:spPr>
          <a:xfrm>
            <a:off x="9703487" y="4566443"/>
            <a:ext cx="643310" cy="61673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7170" name="Picture 2" descr="Happy Cute Little Kid Boy With Light Idea | Art drawings for kids, Kids  cartoon characters, Cartoon kids">
            <a:extLst>
              <a:ext uri="{FF2B5EF4-FFF2-40B4-BE49-F238E27FC236}">
                <a16:creationId xmlns:a16="http://schemas.microsoft.com/office/drawing/2014/main" id="{62A0B709-F3D1-4A7F-A9AC-E6185290B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7" t="5140" r="11852" b="7556"/>
          <a:stretch/>
        </p:blipFill>
        <p:spPr bwMode="auto">
          <a:xfrm>
            <a:off x="888723" y="1844419"/>
            <a:ext cx="3136243" cy="456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679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841026" y="1114570"/>
            <a:ext cx="1156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Số</a:t>
            </a:r>
            <a:r>
              <a:rPr lang="en-US" sz="2800" dirty="0"/>
              <a:t>?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E66776A-3B27-479A-A4C3-6379D3B1B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3073"/>
              </p:ext>
            </p:extLst>
          </p:nvPr>
        </p:nvGraphicFramePr>
        <p:xfrm>
          <a:off x="2055416" y="1938255"/>
          <a:ext cx="7890163" cy="1683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– 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6C9A460-36AB-4649-8795-6DCC9EEAEBEB}"/>
              </a:ext>
            </a:extLst>
          </p:cNvPr>
          <p:cNvSpPr txBox="1"/>
          <p:nvPr/>
        </p:nvSpPr>
        <p:spPr>
          <a:xfrm>
            <a:off x="5581401" y="3101486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192551-D922-42F8-876B-AE45269D85BD}"/>
              </a:ext>
            </a:extLst>
          </p:cNvPr>
          <p:cNvSpPr txBox="1"/>
          <p:nvPr/>
        </p:nvSpPr>
        <p:spPr>
          <a:xfrm>
            <a:off x="6849900" y="3101486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B39769-4B59-4C1B-AAB5-BCE0D4EAFC7A}"/>
              </a:ext>
            </a:extLst>
          </p:cNvPr>
          <p:cNvSpPr txBox="1"/>
          <p:nvPr/>
        </p:nvSpPr>
        <p:spPr>
          <a:xfrm>
            <a:off x="7979853" y="3101485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DB0468-D076-43CD-AA6A-303E80E1CBFB}"/>
              </a:ext>
            </a:extLst>
          </p:cNvPr>
          <p:cNvSpPr txBox="1"/>
          <p:nvPr/>
        </p:nvSpPr>
        <p:spPr>
          <a:xfrm>
            <a:off x="9179079" y="3117949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347C394-7FA5-4657-9BEB-4406A0AE7086}"/>
              </a:ext>
            </a:extLst>
          </p:cNvPr>
          <p:cNvSpPr/>
          <p:nvPr/>
        </p:nvSpPr>
        <p:spPr>
          <a:xfrm>
            <a:off x="1230923" y="1053015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pic>
        <p:nvPicPr>
          <p:cNvPr id="5122" name="Picture 2" descr="Free Kid Writing Clip Art with No Background - ClipartKey">
            <a:extLst>
              <a:ext uri="{FF2B5EF4-FFF2-40B4-BE49-F238E27FC236}">
                <a16:creationId xmlns:a16="http://schemas.microsoft.com/office/drawing/2014/main" id="{2631ADE7-8B6F-46FC-93CA-E8F20430F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947" y="3622109"/>
            <a:ext cx="3146752" cy="282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013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1" grpId="0" animBg="1"/>
      <p:bldP spid="12" grpId="0" animBg="1"/>
      <p:bldP spid="13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8BFE30-63FE-4A92-9425-1960436127B2}"/>
              </a:ext>
            </a:extLst>
          </p:cNvPr>
          <p:cNvSpPr txBox="1"/>
          <p:nvPr/>
        </p:nvSpPr>
        <p:spPr>
          <a:xfrm>
            <a:off x="1717856" y="308423"/>
            <a:ext cx="939562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máy</a:t>
            </a:r>
            <a:r>
              <a:rPr lang="en-US" sz="2400" dirty="0"/>
              <a:t> bay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trừ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7?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máy</a:t>
            </a:r>
            <a:r>
              <a:rPr lang="en-US" sz="2400" dirty="0"/>
              <a:t> bay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trừ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9?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C0093F5-53D0-4E9C-BE31-D85BBC8D65EF}"/>
              </a:ext>
            </a:extLst>
          </p:cNvPr>
          <p:cNvSpPr/>
          <p:nvPr/>
        </p:nvSpPr>
        <p:spPr>
          <a:xfrm>
            <a:off x="1078522" y="61273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graphicFrame>
        <p:nvGraphicFramePr>
          <p:cNvPr id="11" name="Table 12">
            <a:extLst>
              <a:ext uri="{FF2B5EF4-FFF2-40B4-BE49-F238E27FC236}">
                <a16:creationId xmlns:a16="http://schemas.microsoft.com/office/drawing/2014/main" id="{4AE5EE74-4083-4403-91EF-DD7ADC654C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446771"/>
              </p:ext>
            </p:extLst>
          </p:nvPr>
        </p:nvGraphicFramePr>
        <p:xfrm>
          <a:off x="6836229" y="1016000"/>
          <a:ext cx="4393363" cy="5375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3363">
                  <a:extLst>
                    <a:ext uri="{9D8B030D-6E8A-4147-A177-3AD203B41FA5}">
                      <a16:colId xmlns:a16="http://schemas.microsoft.com/office/drawing/2014/main" val="3774412257"/>
                    </a:ext>
                  </a:extLst>
                </a:gridCol>
              </a:tblGrid>
              <a:tr h="268788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Hiệu</a:t>
                      </a:r>
                      <a:r>
                        <a:rPr lang="en-US" sz="2400" b="0" dirty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bằng</a:t>
                      </a:r>
                      <a:r>
                        <a:rPr lang="en-US" sz="2400" b="0" dirty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815738"/>
                  </a:ext>
                </a:extLst>
              </a:tr>
              <a:tr h="268788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Hiệu</a:t>
                      </a:r>
                      <a:r>
                        <a:rPr lang="en-US" sz="2400" b="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bằng</a:t>
                      </a:r>
                      <a:r>
                        <a:rPr lang="en-US" sz="2400" b="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94093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1D1F91-2CA3-4E2B-BE40-3E2ACD9D93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239" b="51660"/>
          <a:stretch/>
        </p:blipFill>
        <p:spPr>
          <a:xfrm>
            <a:off x="454227" y="2247583"/>
            <a:ext cx="2010588" cy="16390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79EF70-7DC9-4806-97B1-463C679F94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042" t="-959" r="35540" b="64150"/>
          <a:stretch/>
        </p:blipFill>
        <p:spPr>
          <a:xfrm>
            <a:off x="2529835" y="1920317"/>
            <a:ext cx="1595854" cy="10994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430B8A-7B21-4BA1-986C-6F892BCB75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295" t="4586" r="3507" b="58606"/>
          <a:stretch/>
        </p:blipFill>
        <p:spPr>
          <a:xfrm>
            <a:off x="4456286" y="2435417"/>
            <a:ext cx="1853335" cy="12062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E8995A-57FD-4682-AE37-277D4FF38F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13" t="68771" r="67211" b="1632"/>
          <a:stretch/>
        </p:blipFill>
        <p:spPr>
          <a:xfrm>
            <a:off x="746131" y="4958676"/>
            <a:ext cx="1814974" cy="10035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B6781C-D4B3-45E2-9EAE-3749265872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593" t="48315" r="35931" b="22088"/>
          <a:stretch/>
        </p:blipFill>
        <p:spPr>
          <a:xfrm>
            <a:off x="2701918" y="3753976"/>
            <a:ext cx="1988458" cy="10994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451BCE-08AC-4ECF-BA5B-B734EAE982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238" t="64421" r="1373" b="3106"/>
          <a:stretch/>
        </p:blipFill>
        <p:spPr>
          <a:xfrm rot="20389758">
            <a:off x="3696147" y="5037118"/>
            <a:ext cx="1988458" cy="11010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787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57942 0.4916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71" y="2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0.38698 0.233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49" y="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0.72083 -0.0069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42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36029 0.128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8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 -0.02176 L 0.59062 -0.5162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24" y="-2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81481E-6 L 0.26653 -0.3745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-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00B92AAD-7BD6-494C-86CE-3CDF7BF670AE}"/>
              </a:ext>
            </a:extLst>
          </p:cNvPr>
          <p:cNvSpPr/>
          <p:nvPr/>
        </p:nvSpPr>
        <p:spPr>
          <a:xfrm>
            <a:off x="864485" y="63508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FDC150-1D37-4155-B450-4F11AD687B2A}"/>
              </a:ext>
            </a:extLst>
          </p:cNvPr>
          <p:cNvSpPr txBox="1"/>
          <p:nvPr/>
        </p:nvSpPr>
        <p:spPr>
          <a:xfrm>
            <a:off x="1387705" y="580450"/>
            <a:ext cx="976294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Bà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14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ổi</a:t>
            </a:r>
            <a:r>
              <a:rPr lang="en-US" sz="2400" dirty="0"/>
              <a:t>, </a:t>
            </a:r>
            <a:r>
              <a:rPr lang="en-US" sz="2400" dirty="0" err="1"/>
              <a:t>bà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cháu</a:t>
            </a:r>
            <a:r>
              <a:rPr lang="en-US" sz="2400" dirty="0"/>
              <a:t> 6 </a:t>
            </a:r>
            <a:r>
              <a:rPr lang="en-US" sz="2400" dirty="0" err="1"/>
              <a:t>quả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bà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ổi</a:t>
            </a:r>
            <a:r>
              <a:rPr lang="en-US" sz="2400" dirty="0"/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C815CA-E7EE-4F3C-82E9-F8FB6003F9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824"/>
          <a:stretch/>
        </p:blipFill>
        <p:spPr>
          <a:xfrm>
            <a:off x="6501406" y="1280886"/>
            <a:ext cx="4888819" cy="304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FB2AA9-177D-4D27-9E39-0DF7E58BF5F5}"/>
              </a:ext>
            </a:extLst>
          </p:cNvPr>
          <p:cNvSpPr txBox="1"/>
          <p:nvPr/>
        </p:nvSpPr>
        <p:spPr>
          <a:xfrm>
            <a:off x="1815383" y="1280886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: 14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ổi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Bớt</a:t>
            </a:r>
            <a:r>
              <a:rPr lang="en-US" sz="2400" dirty="0"/>
              <a:t>     : 6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ổi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: …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ổi</a:t>
            </a:r>
            <a:r>
              <a:rPr lang="en-US" sz="2400" dirty="0"/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8F6A6B-78F8-47DC-9528-3BE4748D5640}"/>
              </a:ext>
            </a:extLst>
          </p:cNvPr>
          <p:cNvSpPr txBox="1"/>
          <p:nvPr/>
        </p:nvSpPr>
        <p:spPr>
          <a:xfrm>
            <a:off x="1387705" y="4037706"/>
            <a:ext cx="5304237" cy="223984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ổi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14 – 6 = 8 (</a:t>
            </a:r>
            <a:r>
              <a:rPr lang="en-US" sz="2400" dirty="0" err="1"/>
              <a:t>quả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8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ổi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576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1.Pheptru(Qua10)trongphamvi20[20210606084854840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3354</TotalTime>
  <Words>251</Words>
  <Application>Microsoft Office PowerPoint</Application>
  <PresentationFormat>Widescreen</PresentationFormat>
  <Paragraphs>93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TH Nguyễn Thị Kiều Trang</cp:lastModifiedBy>
  <cp:revision>217</cp:revision>
  <dcterms:created xsi:type="dcterms:W3CDTF">2021-06-02T01:34:28Z</dcterms:created>
  <dcterms:modified xsi:type="dcterms:W3CDTF">2025-10-17T07:55:45Z</dcterms:modified>
</cp:coreProperties>
</file>