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82" r:id="rId3"/>
    <p:sldId id="299" r:id="rId4"/>
    <p:sldId id="300" r:id="rId5"/>
    <p:sldId id="283" r:id="rId6"/>
    <p:sldId id="301" r:id="rId7"/>
    <p:sldId id="302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DC3DD-8378-4E21-87A4-4D0B5E0F5B1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A126A-F6B2-45A6-8530-715420777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A126A-F6B2-45A6-8530-715420777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2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12 – 4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12 = 10 + 2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4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+ 2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13 – 6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13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6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3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098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CD580605-8514-4D36-8D22-CCA06476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964585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98561"/>
              </p:ext>
            </p:extLst>
          </p:nvPr>
        </p:nvGraphicFramePr>
        <p:xfrm>
          <a:off x="1489361" y="1938255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015346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283845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413798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613024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783792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9" y="3849411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74EEC-869D-4E31-908A-B27F57A47124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.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E501D1-2BD6-4F41-A4A4-9781D6B3B0E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Bông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ong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đậu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5D5F1-DA83-4EBD-913F-2E8390A98AAE}"/>
              </a:ext>
            </a:extLst>
          </p:cNvPr>
          <p:cNvSpPr txBox="1"/>
          <p:nvPr/>
        </p:nvSpPr>
        <p:spPr>
          <a:xfrm>
            <a:off x="1644560" y="533783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dirty="0" err="1"/>
              <a:t>có</a:t>
            </a:r>
            <a:r>
              <a:rPr lang="en-US" sz="2800" dirty="0"/>
              <a:t> 13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5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Mai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E39D3F-0BDB-43FF-A0E8-C61B8C3C1795}"/>
              </a:ext>
            </a:extLst>
          </p:cNvPr>
          <p:cNvSpPr/>
          <p:nvPr/>
        </p:nvSpPr>
        <p:spPr>
          <a:xfrm>
            <a:off x="1121340" y="7492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7406B-28E2-460E-9160-D41D35C4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530" y="1809367"/>
            <a:ext cx="4295775" cy="45148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2406147" y="966684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4110257" y="1418615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6096000" y="96355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921564" y="1667581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13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: 5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: …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A13BF-9869-480F-8FFE-5E691D6BE14C}"/>
              </a:ext>
            </a:extLst>
          </p:cNvPr>
          <p:cNvSpPr txBox="1"/>
          <p:nvPr/>
        </p:nvSpPr>
        <p:spPr>
          <a:xfrm>
            <a:off x="2406147" y="4066792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13 – 5 = 8 (</a:t>
            </a:r>
            <a:r>
              <a:rPr lang="en-US" sz="2400" dirty="0" err="1"/>
              <a:t>tờ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1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  <p:tag name="ISPRING_LMS_API_VERSION" val="SCORM 2004 (4th edition)"/>
  <p:tag name="ISPRING_ULTRA_SCORM_COURSE_ID" val="F60818C3-5BD0-4F03-A88A-490E999CFEF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hép trừ trong phạm vi 20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98FDE7D-B139-44C9-9762-362FCE6EABDC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8232902-C8BC-4497-9CBA-8E07AA79BCE7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5053458-BE16-4DFA-9E4C-887FF327B357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376C162-9972-425E-BC82-BE775992B516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9011D63-087B-4552-92C2-526F62FBFDB4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F2D47A0-9F1D-40F7-9F10-DB3BC7B1AE23}: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7939DF9-8736-4110-8FEF-60C6E1FBFFA7}:30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286</Words>
  <Application>Microsoft Office PowerPoint</Application>
  <PresentationFormat>Widescreen</PresentationFormat>
  <Paragraphs>109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trừ trong phạm vi 20 Tiết 2</dc:title>
  <dc:creator>Phạm Thanh Hằng (ADAS – GV)</dc:creator>
  <cp:lastModifiedBy>TH Nguyễn Thị Kiều Trang</cp:lastModifiedBy>
  <cp:revision>220</cp:revision>
  <dcterms:created xsi:type="dcterms:W3CDTF">2021-06-02T01:34:28Z</dcterms:created>
  <dcterms:modified xsi:type="dcterms:W3CDTF">2025-10-16T14:42:47Z</dcterms:modified>
</cp:coreProperties>
</file>