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  <p:sldMasterId id="2147483725" r:id="rId2"/>
    <p:sldMasterId id="2147483737" r:id="rId3"/>
  </p:sldMasterIdLst>
  <p:notesMasterIdLst>
    <p:notesMasterId r:id="rId8"/>
  </p:notesMasterIdLst>
  <p:sldIdLst>
    <p:sldId id="295" r:id="rId4"/>
    <p:sldId id="296" r:id="rId5"/>
    <p:sldId id="297" r:id="rId6"/>
    <p:sldId id="285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8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6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38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8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37" y="1055406"/>
            <a:ext cx="6836669" cy="4458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542056" y="1860765"/>
            <a:ext cx="3665921" cy="30363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14481" y="1188170"/>
            <a:ext cx="3765746" cy="2264703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 và </a:t>
            </a:r>
          </a:p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"/>
          <p:cNvGrpSpPr/>
          <p:nvPr/>
        </p:nvGrpSpPr>
        <p:grpSpPr>
          <a:xfrm>
            <a:off x="2896431" y="-43134"/>
            <a:ext cx="6015557" cy="889296"/>
            <a:chOff x="2511715" y="335043"/>
            <a:chExt cx="803516" cy="820619"/>
          </a:xfrm>
        </p:grpSpPr>
        <p:sp>
          <p:nvSpPr>
            <p:cNvPr id="16" name="15"/>
            <p:cNvSpPr/>
            <p:nvPr/>
          </p:nvSpPr>
          <p:spPr>
            <a:xfrm>
              <a:off x="2511715" y="335043"/>
              <a:ext cx="803516" cy="82061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4000">
                <a:solidFill>
                  <a:srgbClr val="3992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28203" y="452206"/>
              <a:ext cx="762098" cy="58742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4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Ngôi trường của em</a:t>
              </a:r>
              <a:endParaRPr lang="zh-CN" altLang="en-US" sz="4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92" y="880852"/>
            <a:ext cx="11052871" cy="4845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977" y="5950421"/>
            <a:ext cx="499848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199" y="5976211"/>
            <a:ext cx="1136400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2183835" y="343186"/>
            <a:ext cx="8147517" cy="3688099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054" t="50000" r="12665" b="19010"/>
          <a:stretch/>
        </p:blipFill>
        <p:spPr>
          <a:xfrm>
            <a:off x="0" y="4533900"/>
            <a:ext cx="12192000" cy="2266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2" y="0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214797F-3495-43E0-935D-ED3834437E76"/>
  <p:tag name="ISPRING_CMI5_LAUNCH_METHOD" val="any window"/>
  <p:tag name="ISPRING_SCORM_RATE_SLIDES" val="1"/>
  <p:tag name="ISPRINGCLOUDFOLDERID" val="1"/>
  <p:tag name="ISPRINGONLINEFOLDERID" val="1"/>
  <p:tag name="ISPRING_OUTPUT_FOLDER" val="[[&quot;\u000E\uFFFD\uFFFD\uFFFD{F012E67F-D820-42E4-92D3-AAB3B2F9895A}&quot;,&quot;C:\\Users\\thanh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ULTRA_SCORM_COURCE_TITLE" val="Nói và nghe ngôi trường của em"/>
  <p:tag name="ISPRING_SCORM_RATE_QUIZZES" val="0"/>
  <p:tag name="ISPRING_PRESENTATION_TITLE" val="Nói và nghe ngôi trường của e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8F058D-7F6B-4BC9-A710-D0ED3F42847A}:2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5EB137-FA35-45E1-9A41-4217ABDA1DC0}:2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2A0CEA-A1CC-480E-91C0-FB22035E961F}:2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21A0E5-3DB6-43C7-858F-77CB6531F23F}:285"/>
</p:tagLst>
</file>

<file path=ppt/theme/theme1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65</Words>
  <Application>Microsoft Office PowerPoint</Application>
  <PresentationFormat>Widescreen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Times New Roman</vt:lpstr>
      <vt:lpstr>Calibri Light</vt:lpstr>
      <vt:lpstr>Arial</vt:lpstr>
      <vt:lpstr>Calibri</vt:lpstr>
      <vt:lpstr>4_Office Theme</vt:lpstr>
      <vt:lpstr>7_Office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Nói và nghe ngôi trường của em</dc:title>
  <dc:creator>Administrator</dc:creator>
  <cp:lastModifiedBy>TH Nguyễn Thị Kiều Trang</cp:lastModifiedBy>
  <cp:revision>89</cp:revision>
  <dcterms:created xsi:type="dcterms:W3CDTF">2021-05-24T09:52:12Z</dcterms:created>
  <dcterms:modified xsi:type="dcterms:W3CDTF">2025-10-16T14:42:42Z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