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  <p:sldMasterId id="2147483701" r:id="rId2"/>
    <p:sldMasterId id="2147483725" r:id="rId3"/>
  </p:sldMasterIdLst>
  <p:notesMasterIdLst>
    <p:notesMasterId r:id="rId12"/>
  </p:notesMasterIdLst>
  <p:sldIdLst>
    <p:sldId id="273" r:id="rId4"/>
    <p:sldId id="305" r:id="rId5"/>
    <p:sldId id="308" r:id="rId6"/>
    <p:sldId id="307" r:id="rId7"/>
    <p:sldId id="306" r:id="rId8"/>
    <p:sldId id="309" r:id="rId9"/>
    <p:sldId id="294" r:id="rId10"/>
    <p:sldId id="311" r:id="rId11"/>
  </p:sldIdLst>
  <p:sldSz cx="12192000" cy="6858000"/>
  <p:notesSz cx="6858000" cy="9144000"/>
  <p:embeddedFontLst>
    <p:embeddedFont>
      <p:font typeface="HP001 4 hàng" panose="020B0604020202020204" charset="0"/>
      <p:regular r:id="rId13"/>
      <p:bold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8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3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1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42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28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51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95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47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1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66" y="1166299"/>
            <a:ext cx="6816645" cy="44452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57827" y="2333762"/>
            <a:ext cx="3295353" cy="1059001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7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21852" y="1202486"/>
            <a:ext cx="4762500" cy="3571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5903" t="38558" r="38337" b="19238"/>
          <a:stretch/>
        </p:blipFill>
        <p:spPr>
          <a:xfrm>
            <a:off x="886265" y="305725"/>
            <a:ext cx="5106571" cy="4238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3374" y="4726745"/>
            <a:ext cx="5966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itchFamily="34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8327" y="5216768"/>
            <a:ext cx="4714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itchFamily="34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0672" y="5711480"/>
            <a:ext cx="499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itchFamily="34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00646" y="4710979"/>
            <a:ext cx="374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itchFamily="34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li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2370" y="5174571"/>
            <a:ext cx="3945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itchFamily="34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li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12366" y="5737268"/>
            <a:ext cx="4342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itchFamily="34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5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10" grpId="0"/>
      <p:bldP spid="10" grpId="1"/>
      <p:bldP spid="1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Hướng dẫn viết chữa Đ hoa - Instructions for capital letter Đ - 大写字母Đ的说明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02010" y="637341"/>
            <a:ext cx="6862595" cy="492547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647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5903" t="38558" r="38337" b="19238"/>
          <a:stretch/>
        </p:blipFill>
        <p:spPr>
          <a:xfrm>
            <a:off x="886265" y="305725"/>
            <a:ext cx="5106571" cy="42381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385" y="1755596"/>
            <a:ext cx="4805013" cy="180647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8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21852" y="1202486"/>
            <a:ext cx="4762500" cy="3571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5903" t="38558" r="38337" b="19238"/>
          <a:stretch/>
        </p:blipFill>
        <p:spPr>
          <a:xfrm>
            <a:off x="886265" y="305725"/>
            <a:ext cx="5106571" cy="4238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0672" y="4726745"/>
            <a:ext cx="5881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itchFamily="34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8327" y="5216768"/>
            <a:ext cx="4714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itchFamily="34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0672" y="5711480"/>
            <a:ext cx="4953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itchFamily="34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27220" y="4679447"/>
            <a:ext cx="408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itchFamily="34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li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23178" y="5174571"/>
            <a:ext cx="3945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itchFamily="34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li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8940" y="5737268"/>
            <a:ext cx="4281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itchFamily="34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74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21852" y="1202486"/>
            <a:ext cx="4762500" cy="357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57" y="2429169"/>
            <a:ext cx="4822354" cy="19996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9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955165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533363"/>
            <a:ext cx="311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805" y="3039376"/>
            <a:ext cx="7898317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Đi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mŎ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ngày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đàng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,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hǌ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mŎ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sàng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khôn</a:t>
            </a:r>
            <a:r>
              <a:rPr lang="en-US" sz="340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.</a:t>
            </a:r>
            <a:endParaRPr lang="en-US" sz="3400" dirty="0">
              <a:solidFill>
                <a:schemeClr val="tx1">
                  <a:lumMod val="95000"/>
                  <a:lumOff val="5000"/>
                </a:schemeClr>
              </a:solidFill>
              <a:latin typeface="HP001 4 hàng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99" y="1569493"/>
            <a:ext cx="6143293" cy="4607470"/>
          </a:xfrm>
        </p:spPr>
      </p:pic>
      <p:sp>
        <p:nvSpPr>
          <p:cNvPr id="5" name="TextBox 4"/>
          <p:cNvSpPr txBox="1"/>
          <p:nvPr/>
        </p:nvSpPr>
        <p:spPr>
          <a:xfrm rot="21345996">
            <a:off x="3387485" y="2705857"/>
            <a:ext cx="4623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5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114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214797F-3495-43E0-935D-ED3834437E76"/>
  <p:tag name="ISPRING_CMI5_LAUNCH_METHOD" val="any window"/>
  <p:tag name="ISPRING_SCORM_RATE_SLIDES" val="1"/>
  <p:tag name="ISPRINGCLOUDFOLDERID" val="1"/>
  <p:tag name="ISPRINGONLINEFOLDERID" val="1"/>
  <p:tag name="ISPRING_OUTPUT_FOLDER" val="[[&quot;\u000E\uFFFD\uFFFD\uFFFD{F012E67F-D820-42E4-92D3-AAB3B2F9895A}&quot;,&quot;C:\\Users\\thanh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FIRST_PUBLISH" val="1"/>
  <p:tag name="ISPRING_ULTRA_SCORM_COURCE_TITLE" val="Viết hoa chữ Đ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PRESENTATION_TITLE" val="Viết hoa chữ Đ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47D4EF-207A-4C51-B249-E879B019D25D}:2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0EBDB3-0CE4-445E-B215-4521B81C10CA}:3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333E2B-E675-4234-A6AA-FB2AC502D069}: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D04D6A-FAD6-477E-8B3D-252489683CE5}:3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58B753-4989-49CB-AC8F-D621F035BEE6}:3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A90CC5-7100-4481-B148-8B9E5C71E8FA}:30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34B981-F591-4CC2-A3AC-DBDEFFE51A1A}:2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E128E2-AFD5-495D-A446-0FCB1F134432}:311"/>
</p:tagLst>
</file>

<file path=ppt/theme/theme1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120</Words>
  <Application>Microsoft Office PowerPoint</Application>
  <PresentationFormat>Widescreen</PresentationFormat>
  <Paragraphs>27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Times New Roman</vt:lpstr>
      <vt:lpstr>Calibri Light</vt:lpstr>
      <vt:lpstr>HP001 4 hàng</vt:lpstr>
      <vt:lpstr>Calibri</vt:lpstr>
      <vt:lpstr>Arial</vt:lpstr>
      <vt:lpstr>4_Office Theme</vt:lpstr>
      <vt:lpstr>2_Office 主题​​</vt:lpstr>
      <vt:lpstr>7_Office Theme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hoa chữ Đ</dc:title>
  <dc:creator>Administrator</dc:creator>
  <cp:lastModifiedBy>TH Nguyễn Thị Kiều Trang</cp:lastModifiedBy>
  <cp:revision>89</cp:revision>
  <dcterms:created xsi:type="dcterms:W3CDTF">2021-05-24T09:52:12Z</dcterms:created>
  <dcterms:modified xsi:type="dcterms:W3CDTF">2025-10-16T14:42:40Z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