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FF30-D935-400D-9B40-E513EE04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5FC0A-CBF0-4179-9EAA-7B9A996E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1236-7828-4039-B58C-07CA4185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D84DD-E71A-4E4D-BA9E-8232089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8F081-44BD-49DA-8CC5-DF03CD3C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8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14D9-A048-4D37-8472-AA6724E6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7478-B9D6-49A9-B250-CCF32FE9E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AF7D-B825-426E-8412-27A42426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5197-2294-4946-B0C7-D832E774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36C1-E82D-4966-B617-42FDB1C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8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0B0CC-0201-4B1A-9E92-3D22D980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7649B-7AE8-4069-808B-577C1AC3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DF22-102A-4F89-A73A-29D913A3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E6A4-F36A-4AD5-A741-3740C443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5E70-5560-4126-9AB6-9B8C9B57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9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C1CE-A99C-4833-B1C3-CAF9F62D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3536-4A36-4BAE-B851-E8C3350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6457-5FCB-418D-BD34-86D4284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A150-CF0E-4DB1-B861-D731314A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52FF-77DA-4A88-BD58-D84DAAA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5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DBD4-B45A-4EFC-9B0E-C4D3311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F36AE-4750-4C6C-95CD-CD152853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79CD-CAE5-422C-9069-89B65B84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DB76-6A49-447D-A450-8A9F926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2193-32DC-45B4-90DB-E78EF22D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0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067E-3E70-459F-BB91-E8E211DB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8522-E7AA-4B2B-9CAD-3513B8C03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AC43A-7ADD-41E2-8239-C77C87C1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43DE4-8B96-4D7A-90F3-378A1CA7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A4AFB-ED9E-4124-8E12-E31DE5BD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FC13-BB3B-4F0E-8F9A-3017491F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8B1B-15A6-482B-8E81-DD870A9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FFC3-79CC-4CEE-BF66-694DBC3A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8F649-0B0A-48FD-AB84-A937E2AD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64334-C3E7-4693-B68B-2F00AE682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074EC-0A2D-4991-A0E2-67A17429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E8AA9-F1DF-4873-93F4-F9B6987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687C2-E817-4EAC-9213-CAA99684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246E2-7977-4336-8989-17715A67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7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3338-7F47-453C-AC2D-E83F6E17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BBC3F-1501-47E7-8105-D782A36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B4953-7F6D-4026-B3AD-D5893BE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89D77-E377-43EC-BE6C-8F16DA59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94DF2-97F2-47C0-B217-762C492D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DB0DC-E4D3-4F72-B10E-81770538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072-FA21-4B45-8573-56A48292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3CE9-ADB0-4F05-85F4-EF148CE4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EC4D-E35C-41C8-A5DF-A70821ED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CBFB-60BD-493A-957C-BF128E86E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E3FE8-34CB-4002-8DA8-4889A4E8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FA41-1337-43D8-B641-234A0703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9DDCA-7748-40B7-BAEE-28DB9558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2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AADF-9F49-42ED-97DB-8FC8F903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0A0DC-94D6-4B99-85D6-C893AD00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762E-C0C7-4C39-9C24-95473D6C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36848-D42B-4371-A017-C8BD222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EB3BB-8F26-448A-8A90-3E0CF8F5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F9CC9-AEB6-4A34-91CE-3FB9E6B3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2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C5531-7956-4E41-A5FE-8E0BD43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0E7F-2722-4124-9ACF-D064DAB4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6A68-DD06-42DB-AF6C-C550DEFF5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F444-4576-4D06-B15A-1D4CC98EB054}" type="datetimeFigureOut">
              <a:rPr lang="vi-VN" smtClean="0"/>
              <a:t>19/10/2025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5C8F-51E0-4EE8-AB57-80480D601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7933-69DC-4078-ACC0-301E4123A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52550"/>
            <a:ext cx="12192000" cy="2705450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3199B38-AD86-4F53-A192-E685FDB34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49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8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3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120BBA-B5D2-4123-9C1F-0AFA9760DBEC}"/>
              </a:ext>
            </a:extLst>
          </p:cNvPr>
          <p:cNvSpPr/>
          <p:nvPr/>
        </p:nvSpPr>
        <p:spPr>
          <a:xfrm>
            <a:off x="1326850" y="199290"/>
            <a:ext cx="558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Giai điệu quê hương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DE64F-7477-4A0D-BD20-8AAFE36E9360}"/>
              </a:ext>
            </a:extLst>
          </p:cNvPr>
          <p:cNvSpPr/>
          <p:nvPr/>
        </p:nvSpPr>
        <p:spPr>
          <a:xfrm>
            <a:off x="2262667" y="1000981"/>
            <a:ext cx="673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  <a:p>
            <a:pPr algn="ctr"/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lang="en-US" sz="3200" b="1" cap="none" spc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9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6EC2-F481-4CD6-A8E0-7DBB5D0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56" y="520480"/>
            <a:ext cx="9970437" cy="3992797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835"/>
            <a:ext cx="12192000" cy="2160165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42818" y="1010087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30" y="94826"/>
            <a:ext cx="955265" cy="102455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EE5E6F-01A4-4447-AE14-DA44AD9CC2E5}"/>
              </a:ext>
            </a:extLst>
          </p:cNvPr>
          <p:cNvSpPr/>
          <p:nvPr/>
        </p:nvSpPr>
        <p:spPr>
          <a:xfrm>
            <a:off x="3469223" y="304609"/>
            <a:ext cx="393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nhóm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1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5D3D8-A47E-42F1-A256-FCFDE64E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2" y="1347469"/>
            <a:ext cx="10453433" cy="3421515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382" y="-31651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EC5D92-B847-4763-8841-85A187AA71AF}"/>
              </a:ext>
            </a:extLst>
          </p:cNvPr>
          <p:cNvSpPr/>
          <p:nvPr/>
        </p:nvSpPr>
        <p:spPr>
          <a:xfrm>
            <a:off x="3469223" y="304609"/>
            <a:ext cx="393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nhóm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58E6A-8FD2-47E0-9264-22112A02D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93" y="993569"/>
            <a:ext cx="9587840" cy="3630467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18" y="237439"/>
            <a:ext cx="865833" cy="92863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E729B4-6DBF-44D0-B1DC-73A8E4D0096B}"/>
              </a:ext>
            </a:extLst>
          </p:cNvPr>
          <p:cNvSpPr/>
          <p:nvPr/>
        </p:nvSpPr>
        <p:spPr>
          <a:xfrm>
            <a:off x="664546" y="332541"/>
            <a:ext cx="8807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2 loại nhạc cụ: Trống nhỏ và song loan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52550"/>
            <a:ext cx="12192000" cy="2705450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3199B38-AD86-4F53-A192-E685FDB34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49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8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3" y="5207142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74FF58-0E4A-40F9-A0F2-8D6144A37A07}"/>
              </a:ext>
            </a:extLst>
          </p:cNvPr>
          <p:cNvSpPr/>
          <p:nvPr/>
        </p:nvSpPr>
        <p:spPr>
          <a:xfrm>
            <a:off x="207529" y="1925007"/>
            <a:ext cx="93762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 ở địa phương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mà em biết qua hình ảnh hoặc hình thức khác</a:t>
            </a:r>
            <a:endParaRPr kumimoji="0" lang="en-US" sz="28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008CF-7D91-4CD1-8ABB-5036312A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2" y="1095762"/>
            <a:ext cx="9566543" cy="4670999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5581620"/>
            <a:ext cx="12192000" cy="1276379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46" y="5372929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60" y="5478853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CA8052-C94A-4B38-9562-23AA6932B660}"/>
              </a:ext>
            </a:extLst>
          </p:cNvPr>
          <p:cNvSpPr/>
          <p:nvPr/>
        </p:nvSpPr>
        <p:spPr>
          <a:xfrm>
            <a:off x="1594004" y="220661"/>
            <a:ext cx="6768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</a:t>
            </a:r>
            <a:r>
              <a:rPr kumimoji="0" lang="vi-VN" sz="2800" b="1" i="0" u="none" strike="noStrike" kern="1200" cap="none" spc="0" normalizeH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tới các em:</a:t>
            </a:r>
            <a:endParaRPr kumimoji="0" lang="en-US" sz="28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9</cp:revision>
  <dcterms:created xsi:type="dcterms:W3CDTF">2024-06-11T09:28:57Z</dcterms:created>
  <dcterms:modified xsi:type="dcterms:W3CDTF">2025-10-19T09:15:37Z</dcterms:modified>
</cp:coreProperties>
</file>