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7"/>
  </p:notesMasterIdLst>
  <p:sldIdLst>
    <p:sldId id="302" r:id="rId2"/>
    <p:sldId id="303" r:id="rId3"/>
    <p:sldId id="304" r:id="rId4"/>
    <p:sldId id="305" r:id="rId5"/>
    <p:sldId id="30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8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29" r:id="rId14"/>
    <p:sldLayoutId id="2147483730" r:id="rId15"/>
    <p:sldLayoutId id="2147483731" r:id="rId16"/>
    <p:sldLayoutId id="2147483732" r:id="rId17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50507" y="2182622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một số đơn </a:t>
            </a:r>
            <a:r>
              <a:rPr lang="en-US" sz="44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(Tiết 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2 )</a:t>
            </a: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87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Mai gấp được 8 cái thuyền, Nam gấp được ít hơn Mai 2 cái. Hỏi Nam gấp được mấy cái thuyền?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061479" y="1751162"/>
            <a:ext cx="477358" cy="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9243708" y="1719663"/>
            <a:ext cx="1765377" cy="880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 flipV="1">
            <a:off x="3074138" y="1760137"/>
            <a:ext cx="1475117" cy="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4844706" y="1802314"/>
            <a:ext cx="571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4752394" y="3523150"/>
            <a:ext cx="2140263" cy="336273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6252345" y="3859423"/>
            <a:ext cx="5116240" cy="2442627"/>
          </a:xfrm>
          <a:prstGeom prst="roundRect">
            <a:avLst>
              <a:gd name="adj" fmla="val 19499"/>
            </a:avLst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thuyền</a:t>
            </a:r>
            <a:r>
              <a:rPr lang="en-US" sz="2200" b="1" dirty="0"/>
              <a:t> Nam </a:t>
            </a:r>
            <a:r>
              <a:rPr lang="en-US" sz="2200" b="1" dirty="0" err="1"/>
              <a:t>gấp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b="1" dirty="0"/>
              <a:t>8 – 2 = 6 (</a:t>
            </a:r>
            <a:r>
              <a:rPr lang="en-US" sz="2200" b="1" dirty="0" err="1"/>
              <a:t>cái</a:t>
            </a:r>
            <a:r>
              <a:rPr lang="en-US" sz="22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200" b="1" dirty="0"/>
              <a:t>		     Đáp số: 6 cái thuyền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 flipV="1">
            <a:off x="6892657" y="1737264"/>
            <a:ext cx="1975339" cy="13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518099"/>
            <a:ext cx="6252575" cy="969299"/>
            <a:chOff x="591454" y="2282046"/>
            <a:chExt cx="6946237" cy="1278486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5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067151" y="4420527"/>
            <a:ext cx="3973081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840401"/>
            <a:ext cx="4921305" cy="577850"/>
            <a:chOff x="118927" y="3936358"/>
            <a:chExt cx="5483590" cy="577850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1047924" y="2308125"/>
            <a:ext cx="27337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hội</a:t>
            </a:r>
            <a:r>
              <a:rPr lang="en-US" sz="2600" b="1" dirty="0"/>
              <a:t> </a:t>
            </a:r>
            <a:r>
              <a:rPr lang="en-US" sz="2600" b="1" dirty="0" err="1"/>
              <a:t>thi</a:t>
            </a:r>
            <a:r>
              <a:rPr lang="en-US" sz="2600" b="1" dirty="0"/>
              <a:t> </a:t>
            </a:r>
            <a:r>
              <a:rPr lang="en-US" sz="2600" b="1" dirty="0" err="1"/>
              <a:t>hát</a:t>
            </a:r>
            <a:r>
              <a:rPr lang="en-US" sz="2600" b="1" dirty="0"/>
              <a:t> </a:t>
            </a:r>
            <a:r>
              <a:rPr lang="en-US" sz="2600" b="1" dirty="0" err="1"/>
              <a:t>quan</a:t>
            </a:r>
            <a:r>
              <a:rPr lang="en-US" sz="2600" b="1" dirty="0"/>
              <a:t> </a:t>
            </a:r>
            <a:r>
              <a:rPr lang="en-US" sz="2600" b="1" dirty="0" err="1"/>
              <a:t>họ</a:t>
            </a:r>
            <a:r>
              <a:rPr lang="en-US" sz="2600" b="1" dirty="0"/>
              <a:t>, </a:t>
            </a:r>
            <a:r>
              <a:rPr lang="en-US" sz="2600" b="1" dirty="0" err="1"/>
              <a:t>thôn</a:t>
            </a:r>
            <a:r>
              <a:rPr lang="en-US" sz="2600" b="1" dirty="0"/>
              <a:t> </a:t>
            </a:r>
            <a:r>
              <a:rPr lang="en-US" sz="2600" b="1" dirty="0" err="1"/>
              <a:t>Thượng</a:t>
            </a:r>
            <a:r>
              <a:rPr lang="en-US" sz="2600" b="1" dirty="0"/>
              <a:t> </a:t>
            </a:r>
            <a:r>
              <a:rPr lang="en-US" sz="2600" b="1" dirty="0" err="1"/>
              <a:t>tham</a:t>
            </a:r>
            <a:r>
              <a:rPr lang="en-US" sz="2600" b="1" dirty="0"/>
              <a:t> </a:t>
            </a:r>
            <a:r>
              <a:rPr lang="en-US" sz="2600" b="1" dirty="0" err="1"/>
              <a:t>gia</a:t>
            </a:r>
            <a:r>
              <a:rPr lang="en-US" sz="2600" b="1" dirty="0"/>
              <a:t> 9 </a:t>
            </a:r>
            <a:r>
              <a:rPr lang="en-US" sz="2600" b="1" dirty="0" err="1"/>
              <a:t>tiết</a:t>
            </a:r>
            <a:r>
              <a:rPr lang="en-US" sz="2600" b="1" dirty="0"/>
              <a:t> </a:t>
            </a:r>
            <a:r>
              <a:rPr lang="en-US" sz="2600" b="1" dirty="0" err="1"/>
              <a:t>mục</a:t>
            </a:r>
            <a:r>
              <a:rPr lang="en-US" sz="2600" b="1" dirty="0"/>
              <a:t>, </a:t>
            </a:r>
            <a:r>
              <a:rPr lang="en-US" sz="2600" b="1" dirty="0" err="1"/>
              <a:t>thôn</a:t>
            </a:r>
            <a:r>
              <a:rPr lang="en-US" sz="2600" b="1" dirty="0"/>
              <a:t> </a:t>
            </a:r>
            <a:r>
              <a:rPr lang="en-US" sz="2600" b="1" dirty="0" err="1"/>
              <a:t>Hạ</a:t>
            </a:r>
            <a:r>
              <a:rPr lang="en-US" sz="2600" b="1" dirty="0"/>
              <a:t> </a:t>
            </a:r>
            <a:r>
              <a:rPr lang="en-US" sz="2600" b="1" dirty="0" err="1"/>
              <a:t>tham</a:t>
            </a:r>
            <a:r>
              <a:rPr lang="en-US" sz="2600" b="1" dirty="0"/>
              <a:t> </a:t>
            </a:r>
            <a:r>
              <a:rPr lang="en-US" sz="2600" b="1" dirty="0" err="1"/>
              <a:t>gia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thôn</a:t>
            </a:r>
            <a:r>
              <a:rPr lang="en-US" sz="2600" b="1" dirty="0"/>
              <a:t> </a:t>
            </a:r>
            <a:r>
              <a:rPr lang="en-US" sz="2600" b="1" dirty="0" err="1"/>
              <a:t>Thượng</a:t>
            </a:r>
            <a:r>
              <a:rPr lang="en-US" sz="2600" b="1" dirty="0"/>
              <a:t> 3 </a:t>
            </a:r>
            <a:r>
              <a:rPr lang="en-US" sz="2600" b="1" dirty="0" err="1"/>
              <a:t>tiết</a:t>
            </a:r>
            <a:r>
              <a:rPr lang="en-US" sz="2600" b="1" dirty="0"/>
              <a:t> </a:t>
            </a:r>
            <a:r>
              <a:rPr lang="en-US" sz="2600" b="1" dirty="0" err="1"/>
              <a:t>mục</a:t>
            </a:r>
            <a:r>
              <a:rPr lang="en-US" sz="2600" b="1" dirty="0"/>
              <a:t>. </a:t>
            </a:r>
            <a:r>
              <a:rPr lang="en-US" sz="2600" b="1" dirty="0" err="1"/>
              <a:t>Hỏi</a:t>
            </a:r>
            <a:r>
              <a:rPr lang="en-US" sz="2600" b="1" dirty="0"/>
              <a:t> </a:t>
            </a:r>
            <a:r>
              <a:rPr lang="en-US" sz="2600" b="1" dirty="0" err="1"/>
              <a:t>thôn</a:t>
            </a:r>
            <a:r>
              <a:rPr lang="en-US" sz="2600" b="1" dirty="0"/>
              <a:t> </a:t>
            </a:r>
            <a:r>
              <a:rPr lang="en-US" sz="2600" b="1" dirty="0" err="1"/>
              <a:t>Hạ</a:t>
            </a:r>
            <a:r>
              <a:rPr lang="en-US" sz="2600" b="1" dirty="0"/>
              <a:t> </a:t>
            </a:r>
            <a:r>
              <a:rPr lang="en-US" sz="2600" b="1" dirty="0" err="1"/>
              <a:t>tham</a:t>
            </a:r>
            <a:r>
              <a:rPr lang="en-US" sz="2600" b="1" dirty="0"/>
              <a:t> </a:t>
            </a:r>
            <a:r>
              <a:rPr lang="en-US" sz="2600" b="1" dirty="0" err="1"/>
              <a:t>gia</a:t>
            </a:r>
            <a:r>
              <a:rPr lang="en-US" sz="2600" b="1" dirty="0"/>
              <a:t> bao </a:t>
            </a:r>
            <a:r>
              <a:rPr lang="en-US" sz="2600" b="1" dirty="0" err="1"/>
              <a:t>nhiêu</a:t>
            </a:r>
            <a:r>
              <a:rPr lang="en-US" sz="2600" b="1" dirty="0"/>
              <a:t> </a:t>
            </a:r>
            <a:r>
              <a:rPr lang="en-US" sz="2600" b="1" dirty="0" err="1"/>
              <a:t>tiết</a:t>
            </a:r>
            <a:r>
              <a:rPr lang="en-US" sz="2600" b="1" dirty="0"/>
              <a:t> </a:t>
            </a:r>
            <a:r>
              <a:rPr lang="en-US" sz="2600" b="1" dirty="0" err="1"/>
              <a:t>mục</a:t>
            </a:r>
            <a:r>
              <a:rPr lang="en-US" sz="2600" b="1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627797" y="4060372"/>
            <a:ext cx="484495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Tóm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tắt</a:t>
            </a:r>
            <a:endParaRPr lang="en-US" sz="22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/>
              <a:t>Thôn Thượng: 9 tiết mục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Thôn Hạ ít hơn thôn Thượng: 3 tiết mục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Thôn Hạ: … tiết mục?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5472752" y="3686039"/>
            <a:ext cx="5937427" cy="2758202"/>
            <a:chOff x="5966990" y="3799209"/>
            <a:chExt cx="5255193" cy="27582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58202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     (tiết mục)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		        Đáp số:       tiết mục.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9421593" y="5851059"/>
              <a:ext cx="34129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4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6763094" y="5248389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7804286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745295" y="5217726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9381416" y="5751446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553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	         Đáp số: 28 thùng hàng.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Hỏi đội Hai có bao nhiêu người tham gia ngày hội?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</a:rPr>
              <a:t>Tóm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tắt</a:t>
            </a:r>
            <a:endParaRPr lang="en-US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Đội Một: 11 người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Đội Hai ít hơn đội Một: 4 người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Đội Hai: … người?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giải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Hai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11 – 4 = 7 (người)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	          Đáp số: 7 người.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 flipV="1">
            <a:off x="5030117" y="845084"/>
            <a:ext cx="3628691" cy="3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 flipV="1">
            <a:off x="6800566" y="1400637"/>
            <a:ext cx="368091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 flipV="1">
            <a:off x="8798906" y="841716"/>
            <a:ext cx="1567404" cy="3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3436631" y="1364248"/>
            <a:ext cx="3186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920325"/>
            <a:ext cx="22317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A1F3431-8874-4CDD-BE49-52782A0746D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toan ve it h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616FC1-5E07-4A76-B301-F252880E429B}:3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4842464-739F-4D10-9115-85C2D891472B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FC7E7E1-1363-4F5D-9857-BBAFF560847D}:3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59F5913-0C40-4CBF-9CFF-7EBB79888424}: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EB14AFD-71F5-47FD-AC4C-3940FB7E23AE}:306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354</Words>
  <Application>Microsoft Office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ITC Avant Garde Std Bk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toan ve it hon</dc:title>
  <dc:creator>DELL</dc:creator>
  <cp:lastModifiedBy>TH Nguyễn Thị Kiều Trang</cp:lastModifiedBy>
  <cp:revision>26</cp:revision>
  <dcterms:created xsi:type="dcterms:W3CDTF">2021-05-12T10:00:00Z</dcterms:created>
  <dcterms:modified xsi:type="dcterms:W3CDTF">2025-10-24T07:27:38Z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