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30" r:id="rId2"/>
    <p:sldId id="294" r:id="rId3"/>
    <p:sldId id="503" r:id="rId4"/>
    <p:sldId id="296" r:id="rId5"/>
    <p:sldId id="324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E6E6E6"/>
    <a:srgbClr val="DBEEF4"/>
    <a:srgbClr val="FFFF99"/>
    <a:srgbClr val="A8EBE9"/>
    <a:srgbClr val="DBEAC1"/>
    <a:srgbClr val="95B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CB9C1-046D-4E6D-B940-C2BDC66340FE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9D93-020B-43FC-91A7-C1E0F3F97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9D93-020B-43FC-91A7-C1E0F3F97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9D93-020B-43FC-91A7-C1E0F3F97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6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9D93-020B-43FC-91A7-C1E0F3F97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19D93-020B-43FC-91A7-C1E0F3F97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710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0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746782755887_6dd5113dcd67f05e019e58e6952a9f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" y="0"/>
            <a:ext cx="1202626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294" y="713899"/>
            <a:ext cx="8368145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987" y="1381654"/>
            <a:ext cx="1142108" cy="803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39061" y="2049409"/>
            <a:ext cx="8934918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39" y="3740720"/>
            <a:ext cx="268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8368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11383" y="461407"/>
            <a:ext cx="59586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581" y="2864426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451965" y="1848456"/>
            <a:ext cx="288709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6986016" y="2470638"/>
            <a:ext cx="292805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5781937" y="1848456"/>
            <a:ext cx="204825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7984754" y="1855305"/>
            <a:ext cx="141820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6F26DF-5A37-4D37-9945-F62A0AF02C12}"/>
              </a:ext>
            </a:extLst>
          </p:cNvPr>
          <p:cNvGrpSpPr/>
          <p:nvPr/>
        </p:nvGrpSpPr>
        <p:grpSpPr>
          <a:xfrm>
            <a:off x="4017932" y="3712634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00820" y="3053644"/>
              <a:ext cx="223941" cy="1361713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75" y="2874301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83" y="5044539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6986016" y="2528148"/>
            <a:ext cx="292805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3783" y="3694251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990103" y="2470638"/>
            <a:ext cx="315873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7F6EBDB-2A51-48A7-A5E8-31DE810D3369}"/>
              </a:ext>
            </a:extLst>
          </p:cNvPr>
          <p:cNvSpPr txBox="1"/>
          <p:nvPr/>
        </p:nvSpPr>
        <p:spPr>
          <a:xfrm>
            <a:off x="7873508" y="1314381"/>
            <a:ext cx="169556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nhiều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00078 0.1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89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110060" y="62822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</a:rPr>
              <a:t>Giải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bài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toán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nhiều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một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số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đơn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vị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16305" y="1059191"/>
            <a:ext cx="1004186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3 </a:t>
            </a:r>
            <a:r>
              <a:rPr lang="en-US" sz="2600" dirty="0" err="1"/>
              <a:t>bông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bông</a:t>
            </a:r>
            <a:r>
              <a:rPr lang="en-US" sz="2600" dirty="0"/>
              <a:t> </a:t>
            </a:r>
            <a:r>
              <a:rPr lang="en-US" sz="2600" dirty="0" err="1"/>
              <a:t>hoa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778" y="2319604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403316" y="1598038"/>
            <a:ext cx="28870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6940296" y="2220220"/>
            <a:ext cx="29251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481" y="2020974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5733288" y="1598038"/>
            <a:ext cx="20482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7936105" y="1604887"/>
            <a:ext cx="1418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738795" y="2391651"/>
            <a:ext cx="2127691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59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1814578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22" y="398481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3625146" y="3931321"/>
            <a:ext cx="5063231" cy="255389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+ 3 = 9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6940296" y="2272986"/>
            <a:ext cx="2925126" cy="47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0151" y="3399663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901198" y="2220220"/>
            <a:ext cx="31587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34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31669" y="11749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603886" y="1409397"/>
            <a:ext cx="607195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478904" y="356482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32550" y="1959592"/>
            <a:ext cx="9286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5667793" y="2546732"/>
            <a:ext cx="81796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303694" y="2559959"/>
            <a:ext cx="3905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954889" y="3179609"/>
            <a:ext cx="342392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975749" y="1010133"/>
            <a:ext cx="429097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          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Nam : 9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633385" y="3683845"/>
            <a:ext cx="5514906" cy="2758202"/>
            <a:chOff x="5966990" y="3550314"/>
            <a:chExt cx="5304237" cy="31098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550314"/>
              <a:ext cx="5304237" cy="3109874"/>
            </a:xfrm>
            <a:prstGeom prst="roundRect">
              <a:avLst/>
            </a:prstGeom>
            <a:solidFill>
              <a:srgbClr val="FFFFCC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                     (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         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327602" y="5891651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813723" y="5272757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799880" y="52645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592583" y="5241585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131616" y="5738181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24933-7A23-4CB7-84D2-3E9C6C3F9D03}"/>
              </a:ext>
            </a:extLst>
          </p:cNvPr>
          <p:cNvCxnSpPr>
            <a:cxnSpLocks/>
          </p:cNvCxnSpPr>
          <p:nvPr/>
        </p:nvCxnSpPr>
        <p:spPr>
          <a:xfrm>
            <a:off x="5387403" y="2612531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F10E1-0E1B-4480-B31C-31C6FFF32802}"/>
              </a:ext>
            </a:extLst>
          </p:cNvPr>
          <p:cNvCxnSpPr>
            <a:cxnSpLocks/>
          </p:cNvCxnSpPr>
          <p:nvPr/>
        </p:nvCxnSpPr>
        <p:spPr>
          <a:xfrm flipH="1" flipV="1">
            <a:off x="6797965" y="1274618"/>
            <a:ext cx="15758" cy="222596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4FDED8-4DE4-47C6-AE2E-14C9CE229865}"/>
              </a:ext>
            </a:extLst>
          </p:cNvPr>
          <p:cNvSpPr/>
          <p:nvPr/>
        </p:nvSpPr>
        <p:spPr>
          <a:xfrm>
            <a:off x="5714291" y="1411735"/>
            <a:ext cx="875759" cy="756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895007-F03D-4750-B990-1CF5E728942A}"/>
              </a:ext>
            </a:extLst>
          </p:cNvPr>
          <p:cNvSpPr/>
          <p:nvPr/>
        </p:nvSpPr>
        <p:spPr>
          <a:xfrm>
            <a:off x="1159099" y="2050744"/>
            <a:ext cx="811369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7AAD3-CE09-41C1-9286-E13C03E2BB74}"/>
              </a:ext>
            </a:extLst>
          </p:cNvPr>
          <p:cNvSpPr txBox="1"/>
          <p:nvPr/>
        </p:nvSpPr>
        <p:spPr>
          <a:xfrm>
            <a:off x="6968763" y="2153110"/>
            <a:ext cx="429097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CFA7B4-71DC-444E-AFCA-7D67D85EA794}"/>
              </a:ext>
            </a:extLst>
          </p:cNvPr>
          <p:cNvSpPr txBox="1"/>
          <p:nvPr/>
        </p:nvSpPr>
        <p:spPr>
          <a:xfrm>
            <a:off x="6991718" y="2771484"/>
            <a:ext cx="4290970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:…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46CFCD-9367-434C-A54D-14FA065A4ED4}"/>
              </a:ext>
            </a:extLst>
          </p:cNvPr>
          <p:cNvSpPr/>
          <p:nvPr/>
        </p:nvSpPr>
        <p:spPr>
          <a:xfrm>
            <a:off x="5461168" y="2130157"/>
            <a:ext cx="659313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5311354" y="1737022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092826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79A682-E93C-44B7-8D2D-26DFCBF4B0B0}"/>
              </a:ext>
            </a:extLst>
          </p:cNvPr>
          <p:cNvCxnSpPr>
            <a:cxnSpLocks/>
          </p:cNvCxnSpPr>
          <p:nvPr/>
        </p:nvCxnSpPr>
        <p:spPr>
          <a:xfrm>
            <a:off x="5311354" y="1672367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  <p:tag name="ISPRING_LMS_API_VERSION" val="SCORM 2004 (4th edition)"/>
  <p:tag name="ISPRING_ULTRA_SCORM_COURSE_ID" val="B172F223-34D7-46E6-979A-368E21B95C6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toan ve nhieu ho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1392C-ABEF-4A29-82AE-E37E47390242}:29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8D514A6-FAA8-4529-AB5D-F3C4ACBD3008}: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801A5EB-B2A0-4C49-AC0C-61D6E0C01095}:5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487F580-8E7C-4ECB-A4AE-AFD1D3C32335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39525C1-41AB-4DB2-B989-909BAF1B24B6}:32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307</Words>
  <Application>Microsoft Office PowerPoint</Application>
  <PresentationFormat>Widescreen</PresentationFormat>
  <Paragraphs>68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toan ve nhieu hon</dc:title>
  <dc:creator>Phạm Thanh Hằng (ADAS – GV)</dc:creator>
  <cp:lastModifiedBy>TH Nguyễn Thị Kiều Trang</cp:lastModifiedBy>
  <cp:revision>351</cp:revision>
  <dcterms:created xsi:type="dcterms:W3CDTF">2021-06-02T01:34:28Z</dcterms:created>
  <dcterms:modified xsi:type="dcterms:W3CDTF">2025-10-24T07:32:16Z</dcterms:modified>
</cp:coreProperties>
</file>