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  <p:sldMasterId id="2147483691" r:id="rId2"/>
    <p:sldMasterId id="2147483717" r:id="rId3"/>
  </p:sldMasterIdLst>
  <p:notesMasterIdLst>
    <p:notesMasterId r:id="rId10"/>
  </p:notesMasterIdLst>
  <p:sldIdLst>
    <p:sldId id="276" r:id="rId4"/>
    <p:sldId id="275" r:id="rId5"/>
    <p:sldId id="278" r:id="rId6"/>
    <p:sldId id="277" r:id="rId7"/>
    <p:sldId id="279" r:id="rId8"/>
    <p:sldId id="281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8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0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0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51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73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6962775" cy="362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6094" y="336501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00965" y="142240"/>
            <a:ext cx="3042285" cy="73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charset="0"/>
                <a:cs typeface="Arial-Rounded" panose="020B0500000000000000" charset="0"/>
              </a:rPr>
              <a:t>1. Nghe kể chuyện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294630" y="42545"/>
            <a:ext cx="3661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-Rounded" panose="020B0500000000000000" charset="0"/>
                <a:cs typeface="Arial-Rounded" panose="020B0500000000000000" charset="0"/>
              </a:rPr>
              <a:t>Bữa ăn trưa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31770" y="801370"/>
            <a:ext cx="7315200" cy="3474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955" y="3964305"/>
            <a:ext cx="6865620" cy="2804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40890" y="152400"/>
            <a:ext cx="8292465" cy="6257925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085" y="200850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Chọn kể 1-2 đoạn của câu chuyện theo tranh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564765" y="82550"/>
            <a:ext cx="8257540" cy="20046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54045" y="2769235"/>
            <a:ext cx="6856730" cy="193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- Những món ăn nào em yêu thích?</a:t>
            </a:r>
          </a:p>
          <a:p>
            <a:pPr algn="just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- Em ngồi ăn cạnh bạn nào?</a:t>
            </a:r>
          </a:p>
          <a:p>
            <a:pPr algn="just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- Trước bữa ăn, em làm gì?</a:t>
            </a:r>
          </a:p>
          <a:p>
            <a:pPr algn="just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- Sau bữa ăn, em làm gì?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795E7F-7B38-427C-98DA-740018EB264D"/>
  <p:tag name="ISPRING_CMI5_LAUNCH_METHOD" val="any window"/>
  <p:tag name="ISPRING_SCORM_RATE_SLIDES" val="1"/>
  <p:tag name="ISPRINGCLOUDFOLDERID" val="1"/>
  <p:tag name="ISPRINGONLINEFOLDERID" val="1"/>
  <p:tag name="ISPRING_OUTPUT_FOLDER" val="[[&quot;\u000E\uFFFD\uFFFD\uFFFD{F012E67F-D820-42E4-92D3-AAB3B2F9895A}&quot;,&quot;C:\\Users\\thanh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Nói và nghe Bữa ăn trưa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485F56-8BD9-4D62-8683-AC3F16CBC891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99E20C-DCD7-4C32-9334-2A7ACEB6ADE4}:2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673A16-BA9A-407D-9BB0-5817D4DEF61D}:2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682F1A-521C-4A5E-A291-38E980D068FD}: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DF18AA-6EB7-42D5-8676-67414E24B7FB}:2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81352F-44B0-448B-B142-AF25BC221B53}:28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95</Words>
  <Application>Microsoft Office PowerPoint</Application>
  <PresentationFormat>Widescreen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Microsoft YaHei</vt:lpstr>
      <vt:lpstr>Arial</vt:lpstr>
      <vt:lpstr>Arial-Rounded</vt:lpstr>
      <vt:lpstr>Calibri</vt:lpstr>
      <vt:lpstr>Calibri Light</vt:lpstr>
      <vt:lpstr>Times New Roman</vt:lpstr>
      <vt:lpstr>2_Office Theme</vt:lpstr>
      <vt:lpstr>3_Office Theme</vt:lpstr>
      <vt:lpstr>6_Office Theme</vt:lpstr>
      <vt:lpstr>PowerPoint Presentation</vt:lpstr>
      <vt:lpstr>PowerPoint Presentation</vt:lpstr>
      <vt:lpstr>PowerPoint Presentation</vt:lpstr>
      <vt:lpstr>Chọn kể 1-2 đoạn của câu chuyện theo tranh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và nghe Bữa ăn trưa</dc:title>
  <dc:creator>Admin</dc:creator>
  <cp:lastModifiedBy>TH Nguyễn Thị Kiều Trang</cp:lastModifiedBy>
  <cp:revision>12</cp:revision>
  <dcterms:created xsi:type="dcterms:W3CDTF">2021-05-25T03:09:35Z</dcterms:created>
  <dcterms:modified xsi:type="dcterms:W3CDTF">2025-10-24T07:34:42Z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