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698" r:id="rId2"/>
    <p:sldMasterId id="2147483712" r:id="rId3"/>
  </p:sldMasterIdLst>
  <p:notesMasterIdLst>
    <p:notesMasterId r:id="rId10"/>
  </p:notesMasterIdLst>
  <p:sldIdLst>
    <p:sldId id="271" r:id="rId4"/>
    <p:sldId id="541" r:id="rId5"/>
    <p:sldId id="552" r:id="rId6"/>
    <p:sldId id="553" r:id="rId7"/>
    <p:sldId id="295" r:id="rId8"/>
    <p:sldId id="29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5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4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9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3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0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6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2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920621"/>
            <a:ext cx="10464800" cy="52014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N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ghe –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E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m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vẽ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trăng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cao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ới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trắng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ngõ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ắn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nót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ngồi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diều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no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ung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linh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		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i vu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2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4" y="2099994"/>
            <a:ext cx="303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giấy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trắng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nắn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nót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5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lung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linh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954904" y="4462878"/>
            <a:ext cx="254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cánh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diều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13F87-0BCB-4E07-AF4D-E8BB3B588C07}"/>
              </a:ext>
            </a:extLst>
          </p:cNvPr>
          <p:cNvSpPr txBox="1"/>
          <p:nvPr/>
        </p:nvSpPr>
        <p:spPr>
          <a:xfrm>
            <a:off x="4954904" y="2094970"/>
            <a:ext cx="28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ấy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ắng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EF60A-B18B-43EC-A243-E2C68D38FA5F}"/>
              </a:ext>
            </a:extLst>
          </p:cNvPr>
          <p:cNvSpPr txBox="1"/>
          <p:nvPr/>
        </p:nvSpPr>
        <p:spPr>
          <a:xfrm>
            <a:off x="4954904" y="280363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ắn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ót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A6AD3-2C99-4C76-87F4-1BF6A34A1B33}"/>
              </a:ext>
            </a:extLst>
          </p:cNvPr>
          <p:cNvSpPr txBox="1"/>
          <p:nvPr/>
        </p:nvSpPr>
        <p:spPr>
          <a:xfrm>
            <a:off x="4954903" y="3643044"/>
            <a:ext cx="25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ung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inh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2B790B-9327-4DE8-82D7-946C6EEB83F7}"/>
              </a:ext>
            </a:extLst>
          </p:cNvPr>
          <p:cNvSpPr txBox="1"/>
          <p:nvPr/>
        </p:nvSpPr>
        <p:spPr>
          <a:xfrm>
            <a:off x="4954903" y="4462877"/>
            <a:ext cx="254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cánh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diều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2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920621"/>
            <a:ext cx="10464800" cy="52937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vẽ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trăng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cao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trắng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ngõ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Nắn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nót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ngồi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diều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no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Lung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linh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		Vi vu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3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318"/>
            <a:ext cx="10515600" cy="90199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2.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Chọn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ng hay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ngh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thay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cho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ô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vuông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61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a.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Trăm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nghe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không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bằng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một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endParaRPr lang="en-US" sz="36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b.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công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mài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sắt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ngày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nên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kim</a:t>
            </a:r>
            <a:endParaRPr lang="en-US" sz="3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9" name="Content Placeholder 8" descr="00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300" y="2116138"/>
            <a:ext cx="707844" cy="655955"/>
          </a:xfrm>
          <a:prstGeom prst="rect">
            <a:avLst/>
          </a:prstGeom>
        </p:spPr>
      </p:pic>
      <p:pic>
        <p:nvPicPr>
          <p:cNvPr id="4" name="Content Placeholder 8" descr="00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244" y="2799482"/>
            <a:ext cx="536756" cy="655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562350"/>
            <a:ext cx="8997315" cy="303022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695825" y="4645660"/>
            <a:ext cx="963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rùa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695825" y="5314950"/>
            <a:ext cx="2341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chớp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257925" y="5947410"/>
            <a:ext cx="2341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dưa</a:t>
            </a:r>
            <a:endParaRPr lang="en-US" sz="3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1D293F-2CA3-4140-8F17-795097DB2681}"/>
              </a:ext>
            </a:extLst>
          </p:cNvPr>
          <p:cNvSpPr/>
          <p:nvPr/>
        </p:nvSpPr>
        <p:spPr>
          <a:xfrm>
            <a:off x="4632952" y="302084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00480" y="1464310"/>
            <a:ext cx="9478010" cy="28936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44750" y="4229735"/>
            <a:ext cx="1104900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Bàn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90185" y="4168775"/>
            <a:ext cx="1468755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Bảng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74710" y="4229735"/>
            <a:ext cx="1468755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Đàn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BC20C9B-DCC7-47BC-BFD6-346DA376820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0E\uFFFD\uFFFD\uFFFD{F012E67F-D820-42E4-92D3-AAB3B2F9895A}&quot;,&quot;C:\\Users\\thanh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Viết Em học vẽ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9C9FCF-4E75-48AF-AA50-54FB70E55FD9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B6967C-CAE8-4157-9225-AA3ABD66F54F}:5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CF9B81-899A-4E2C-B984-FA28D3F64552}:5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2C9550-9910-48FF-8EE7-A2B9DE6777EB}: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A0DCC2-2456-42B6-84E9-671FC6B53654}: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6E5484-5EC6-4314-AEF4-4E09FE468E3D}:296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182</Words>
  <Application>Microsoft Office PowerPoint</Application>
  <PresentationFormat>Widescreen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HP001 4 hàng</vt:lpstr>
      <vt:lpstr>Times New Roman</vt:lpstr>
      <vt:lpstr>2_Office 主题​​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2. Chọn ng hay ngh thay cho ô vuông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Em học vẽ</dc:title>
  <dc:creator>HP</dc:creator>
  <cp:lastModifiedBy>TH Nguyễn Thị Kiều Trang</cp:lastModifiedBy>
  <cp:revision>51</cp:revision>
  <dcterms:created xsi:type="dcterms:W3CDTF">2021-05-25T05:02:22Z</dcterms:created>
  <dcterms:modified xsi:type="dcterms:W3CDTF">2025-10-24T07:36:03Z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