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CE23534-FB76-4EAE-B910-CAF94610DE2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7" name="Content Placeholder 3"/>
          <p:cNvPicPr/>
          <p:nvPr/>
        </p:nvPicPr>
        <p:blipFill>
          <a:blip r:embed="rId3"/>
          <a:stretch/>
        </p:blipFill>
        <p:spPr>
          <a:xfrm>
            <a:off x="334800" y="993600"/>
            <a:ext cx="4158000" cy="4658040"/>
          </a:xfrm>
          <a:prstGeom prst="rect">
            <a:avLst/>
          </a:prstGeom>
          <a:ln w="0">
            <a:noFill/>
          </a:ln>
        </p:spPr>
      </p:pic>
      <p:sp>
        <p:nvSpPr>
          <p:cNvPr id="308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Ôn tập bài hát: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309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3" name="Text Box 9"/>
          <p:cNvSpPr/>
          <p:nvPr/>
        </p:nvSpPr>
        <p:spPr>
          <a:xfrm>
            <a:off x="414360" y="19288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Ôn tập đọc nhạc: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14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200" b="1" i="0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Tiết 3</a:t>
            </a:r>
            <a:endParaRPr kumimoji="0" lang="en-US" sz="3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315" name="Picture 2" descr="D:\GIÁO ÁN 1 2020-2021\HÌNH SOẠN GIÁO ÁN\Đọc nhạc\Bậc thang Đô - Rê - Mi - Copy.jpg"/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486320" y="1643040"/>
            <a:ext cx="6046920" cy="37670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VÀO RỪNG HOA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17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BẬC THANG ĐÔ – RÊ - MI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24767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2" name="Rectangle 1"/>
          <p:cNvSpPr/>
          <p:nvPr/>
        </p:nvSpPr>
        <p:spPr>
          <a:xfrm>
            <a:off x="1192320" y="1928880"/>
            <a:ext cx="8232840" cy="121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KÍ HIỆU BÀN TAY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NHẠC ĐỆM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7" name="Text Box 10"/>
          <p:cNvSpPr/>
          <p:nvPr/>
        </p:nvSpPr>
        <p:spPr>
          <a:xfrm>
            <a:off x="3129120" y="85716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2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1981080" y="3139920"/>
            <a:ext cx="6784920" cy="2511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 Box 10"/>
          <p:cNvSpPr/>
          <p:nvPr/>
        </p:nvSpPr>
        <p:spPr>
          <a:xfrm>
            <a:off x="2343240" y="157320"/>
            <a:ext cx="62150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0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3" descr="D:\GIÁO ÁN 1 2020-2021\HÌNH SOẠN GIÁO ÁN\Đọc nhạc\Picture2 - Copy.jpg"/>
          <p:cNvPicPr/>
          <p:nvPr/>
        </p:nvPicPr>
        <p:blipFill>
          <a:blip r:embed="rId3"/>
          <a:stretch/>
        </p:blipFill>
        <p:spPr>
          <a:xfrm>
            <a:off x="200160" y="785880"/>
            <a:ext cx="10358280" cy="5854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86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1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7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8" name="Picture 9" descr="D:\GIÁO ÁN 1 2020-2021\HÌNH SOẠN GIÁO ÁN\Đọc nhạc\Picture2 - Copy (2) - Copy.jpg"/>
          <p:cNvPicPr/>
          <p:nvPr/>
        </p:nvPicPr>
        <p:blipFill>
          <a:blip r:embed="rId4">
            <a:lum contrast="10000"/>
          </a:blip>
          <a:stretch/>
        </p:blipFill>
        <p:spPr>
          <a:xfrm>
            <a:off x="628560" y="1000080"/>
            <a:ext cx="9637920" cy="4486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7" name="Content Placeholder 3"/>
          <p:cNvPicPr/>
          <p:nvPr/>
        </p:nvPicPr>
        <p:blipFill>
          <a:blip r:embed="rId3"/>
          <a:stretch/>
        </p:blipFill>
        <p:spPr>
          <a:xfrm>
            <a:off x="334800" y="993600"/>
            <a:ext cx="4158000" cy="4658040"/>
          </a:xfrm>
          <a:prstGeom prst="rect">
            <a:avLst/>
          </a:prstGeom>
          <a:ln w="0">
            <a:noFill/>
          </a:ln>
        </p:spPr>
      </p:pic>
      <p:sp>
        <p:nvSpPr>
          <p:cNvPr id="308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9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3" name="Text Box 9"/>
          <p:cNvSpPr/>
          <p:nvPr/>
        </p:nvSpPr>
        <p:spPr>
          <a:xfrm>
            <a:off x="414360" y="19288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4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3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5" name="Picture 2" descr="D:\GIÁO ÁN 1 2020-2021\HÌNH SOẠN GIÁO ÁN\Đọc nhạc\Bậc thang Đô - Rê - Mi - Copy.jpg"/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486320" y="1643040"/>
            <a:ext cx="6046920" cy="37670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8" descr="D:\GIÁO ÁN 1 2020-2021\HÌNH SOẠN GIÁO ÁN\Học hát\Vào rừng hoa\Picture1 - Copy.jpg"/>
          <p:cNvPicPr/>
          <p:nvPr/>
        </p:nvPicPr>
        <p:blipFill>
          <a:blip r:embed="rId2">
            <a:lum contrast="1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27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9" descr="000o"/>
          <p:cNvPicPr/>
          <p:nvPr/>
        </p:nvPicPr>
        <p:blipFill>
          <a:blip r:embed="rId2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0" descr="000o"/>
          <p:cNvPicPr/>
          <p:nvPr/>
        </p:nvPicPr>
        <p:blipFill>
          <a:blip r:embed="rId2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D:\GIÁO ÁN 1 2020-2021\HÌNH SOẠN GIÁO ÁN\Học hát\Vào rừng hoa\vao rung hoa.jpg"/>
          <p:cNvPicPr/>
          <p:nvPr/>
        </p:nvPicPr>
        <p:blipFill>
          <a:blip r:embed="rId3">
            <a:lum contrast="10000"/>
          </a:blip>
          <a:srcRect t="5182" b="2857"/>
          <a:stretch/>
        </p:blipFill>
        <p:spPr>
          <a:xfrm>
            <a:off x="200160" y="103668"/>
            <a:ext cx="10618560" cy="655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48" name="Text Box 9"/>
          <p:cNvSpPr/>
          <p:nvPr/>
        </p:nvSpPr>
        <p:spPr>
          <a:xfrm>
            <a:off x="1700280" y="1071720"/>
            <a:ext cx="34290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1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2" name="Picture 14" descr="D:\GIÁO ÁN 1 2020-2021\HÌNH SOẠN GIÁO ÁN\Đọc nhạc\Bậc thang Đô - Rê - Mi.jpg"/>
          <p:cNvPicPr/>
          <p:nvPr/>
        </p:nvPicPr>
        <p:blipFill>
          <a:blip r:embed="rId4">
            <a:lum contrast="40000"/>
          </a:blip>
          <a:srcRect l="11422" t="15560" r="13928" b="60102"/>
          <a:stretch/>
        </p:blipFill>
        <p:spPr>
          <a:xfrm>
            <a:off x="414360" y="1143000"/>
            <a:ext cx="10144080" cy="4357800"/>
          </a:xfrm>
          <a:prstGeom prst="rect">
            <a:avLst/>
          </a:prstGeom>
          <a:ln w="0">
            <a:noFill/>
          </a:ln>
        </p:spPr>
      </p:pic>
      <p:sp>
        <p:nvSpPr>
          <p:cNvPr id="263" name="Rectangle 3"/>
          <p:cNvSpPr/>
          <p:nvPr/>
        </p:nvSpPr>
        <p:spPr>
          <a:xfrm>
            <a:off x="7343640" y="21420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đọc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9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0" name="Picture 14" descr="D:\GIÁO ÁN 1 2020-2021\HÌNH SOẠN GIÁO ÁN\Đọc nhạc\Bậc thang Đô - Rê - Mi.jpg"/>
          <p:cNvPicPr/>
          <p:nvPr/>
        </p:nvPicPr>
        <p:blipFill>
          <a:blip r:embed="rId4">
            <a:lum contrast="40000"/>
          </a:blip>
          <a:srcRect l="11422" t="16356" r="13928" b="62098"/>
          <a:stretch/>
        </p:blipFill>
        <p:spPr>
          <a:xfrm>
            <a:off x="757080" y="1143000"/>
            <a:ext cx="9501480" cy="4141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6824</TotalTime>
  <Words>121</Words>
  <Application>Microsoft Office PowerPoint</Application>
  <PresentationFormat>Custom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TAM</cp:lastModifiedBy>
  <cp:revision>576</cp:revision>
  <dcterms:created xsi:type="dcterms:W3CDTF">2010-04-30T20:19:48Z</dcterms:created>
  <dcterms:modified xsi:type="dcterms:W3CDTF">2025-09-15T01:22:25Z</dcterms:modified>
  <dc:language>en-US</dc:language>
</cp:coreProperties>
</file>