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7"/>
  </p:notesMasterIdLst>
  <p:sldIdLst>
    <p:sldId id="267" r:id="rId3"/>
    <p:sldId id="296" r:id="rId4"/>
    <p:sldId id="297" r:id="rId5"/>
    <p:sldId id="298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1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C547E-EBBC-44F6-ABE9-BFC9F28B24C2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F99AB-13B3-47B3-9B48-0076AF8AAC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561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08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microsoft.com/office/2007/relationships/hdphoto" Target="../media/hdphoto1.wdp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microsoft.com/office/2007/relationships/hdphoto" Target="../media/hdphoto2.wdp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953FB-F4DE-4030-A84B-2EAE72724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9C175D-BAEC-4B26-B75C-B27F416F0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8EBB8-8E6C-4680-9F6F-AB01CDA2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8688-554E-4981-8C7A-41589DFA6865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6B3F9-FED5-4774-BD06-043868A6F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5D132-005A-4D0C-A8BB-0AA0216C3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1485-E576-494A-8720-3998A96FD5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498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1034A-A0F5-46E2-8CF2-5AC49F759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486CB-0412-4C40-97E8-391100299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CB1A8-5181-4D6F-A725-5FC6C15E0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8688-554E-4981-8C7A-41589DFA6865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C5AF7-DBFE-4564-AD96-073FE6B4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14811-9FEE-40A5-8F2B-C50B00FD1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1485-E576-494A-8720-3998A96FD5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413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383B51-FCA2-4C30-9DF1-945F213E3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915466-71D4-4C85-8E74-2077C2A84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EC37A-0DE6-421C-AC3C-3A032FFF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8688-554E-4981-8C7A-41589DFA6865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5F38D-97A8-4694-AD0C-9F5660B19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D0A89-257D-472B-BD26-46D5B7A98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1485-E576-494A-8720-3998A96FD5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949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5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3889109" y="7845491"/>
            <a:ext cx="13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Contents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8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</a:rPr>
              <a:t>Contents_N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5419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06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054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684F2-83AD-4BEA-8912-7B4524FBC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0B837-E8BF-4AF1-8E3E-7E7F5592C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EBC7D-C99F-4EE6-992A-B5B05D032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8688-554E-4981-8C7A-41589DFA6865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2D01F-52CE-4615-86A8-ABF7572A1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C1DEA-8A70-405B-862E-53FF2C58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1485-E576-494A-8720-3998A96FD5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794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8EEAA-3F7F-42F1-9889-7254F093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82AFC-CEE8-4FA9-A402-5211B6AB3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DC01D-EF70-4ED7-8DD6-D5172BBC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8688-554E-4981-8C7A-41589DFA6865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49755-FCD0-40D2-A21D-A909D9CAD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C15F6-E24C-44F3-8CC5-D502AE293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1485-E576-494A-8720-3998A96FD5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648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97A93-B4A3-450D-94D7-76C3FF268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84EB-D357-4AA0-BCEE-AFF3C7196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15F33-40B0-4447-955E-2BED75BFE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DD1A2-1B29-4E2C-BD51-6FEC4CC5B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8688-554E-4981-8C7A-41589DFA6865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55EDD-343C-44E4-AB9F-EF2FA00A5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0906D-1FE0-4945-82FB-4520A772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1485-E576-494A-8720-3998A96FD5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779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C2D06-8F97-433A-8DAB-AE82A2C1B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938FA-2106-49EF-89F9-E68C170BA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9E837-4FAF-4626-A932-670180AA5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0FBE8-84D3-49C4-AF7E-91110859B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7DDD7-A25F-4696-88E7-866DDFB0D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7E0343-A959-47F7-B6AC-F58C88F65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8688-554E-4981-8C7A-41589DFA6865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B6FA6C-33BA-454C-A49D-AF670BB0C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AF0FF6-4261-46DE-80A4-B4859013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1485-E576-494A-8720-3998A96FD5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640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9DED-F5F8-4689-B5E6-B7E11E43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2FF485-7DDD-476A-BAED-0C5478DD2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8688-554E-4981-8C7A-41589DFA6865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3887A1-4C7B-45A9-9FDE-545970CF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0C179-2833-461E-BE50-523C4A515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1485-E576-494A-8720-3998A96FD5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413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176E71-524E-4975-AD0D-AAD9F6107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8688-554E-4981-8C7A-41589DFA6865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6DD8C2-5946-4345-849D-10EC7A05B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BCF64-E63C-48AF-B550-1547091AC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1485-E576-494A-8720-3998A96FD5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130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0672A-D68D-47C7-997E-907071E0C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E9C64-3F15-4227-9083-96A43DE90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414A4-9214-467C-B0FF-73A0BAD7B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7FA6C-EACF-4B0A-B300-D9D90A69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8688-554E-4981-8C7A-41589DFA6865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528BF-AC28-49D1-B8B0-3CEBD066B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1FBE4-40CD-4022-828A-59350523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1485-E576-494A-8720-3998A96FD5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88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03349-B65C-4978-A959-6E7DF0D3D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A6FD21-1775-4FDE-B253-3091F456A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7D0F8-D747-4C77-96C3-B06D09AEF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A48A1-DD9F-42B8-B53A-3E2EC8395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8688-554E-4981-8C7A-41589DFA6865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B7F34-2D3A-441B-A0E4-004FBC613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58D91-F390-4D42-BD23-1D1D86C4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1485-E576-494A-8720-3998A96FD5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550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A6E94A-0801-46F5-8A1F-8611DA67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33E2D-174E-4D8B-92B9-0DB1088A3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D1B13-D522-49B9-9B8A-75B7ADEB2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18688-554E-4981-8C7A-41589DFA6865}" type="datetimeFigureOut">
              <a:rPr lang="vi-VN" smtClean="0"/>
              <a:t>04/10/2025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74DEA-C523-41FA-9E12-E648BA4ED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82F05-91DC-4456-B8B2-A2F9E5A54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01485-E576-494A-8720-3998A96FD5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501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62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8">
            <a:extLst>
              <a:ext uri="{FF2B5EF4-FFF2-40B4-BE49-F238E27FC236}">
                <a16:creationId xmlns:a16="http://schemas.microsoft.com/office/drawing/2014/main" id="{8F3C5098-0B4C-42F5-A360-BAA54D627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26" y="4983912"/>
            <a:ext cx="12499596" cy="23297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09740E-D498-4BEA-A84F-5EEE6D9DD433}"/>
              </a:ext>
            </a:extLst>
          </p:cNvPr>
          <p:cNvSpPr txBox="1"/>
          <p:nvPr/>
        </p:nvSpPr>
        <p:spPr>
          <a:xfrm>
            <a:off x="153144" y="207027"/>
            <a:ext cx="9833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Khúc ca ngày mới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E838DC-85E0-4DF0-8E5C-4971F17EE66F}"/>
              </a:ext>
            </a:extLst>
          </p:cNvPr>
          <p:cNvSpPr txBox="1"/>
          <p:nvPr/>
        </p:nvSpPr>
        <p:spPr>
          <a:xfrm>
            <a:off x="4580545" y="1005379"/>
            <a:ext cx="9833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2FFEB-40DD-421C-9DE3-4D686CBE8B98}"/>
              </a:ext>
            </a:extLst>
          </p:cNvPr>
          <p:cNvSpPr txBox="1"/>
          <p:nvPr/>
        </p:nvSpPr>
        <p:spPr>
          <a:xfrm>
            <a:off x="2358888" y="1607747"/>
            <a:ext cx="9833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 chức hoạt động Vận dụng - Sáng tạo</a:t>
            </a:r>
            <a:endParaRPr kumimoji="0" lang="vi-VN" sz="28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2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3">
            <a:extLst>
              <a:ext uri="{FF2B5EF4-FFF2-40B4-BE49-F238E27FC236}">
                <a16:creationId xmlns:a16="http://schemas.microsoft.com/office/drawing/2014/main" id="{B526BA5C-9F1F-4F08-8859-9BE44AF96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17445" y="-343948"/>
            <a:ext cx="12309445" cy="985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D70D96-6D72-45DF-A819-B6DD8BA5221C}"/>
              </a:ext>
            </a:extLst>
          </p:cNvPr>
          <p:cNvSpPr txBox="1"/>
          <p:nvPr/>
        </p:nvSpPr>
        <p:spPr>
          <a:xfrm>
            <a:off x="267214" y="278555"/>
            <a:ext cx="9833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 nhạc bài số 1 theo nhóm</a:t>
            </a:r>
            <a:endParaRPr kumimoji="0" lang="vi-VN" sz="2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61C6ED-ED11-4DA7-BCE7-797756218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14" y="3438407"/>
            <a:ext cx="11353910" cy="13191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2AB5A1-EA5B-42E3-BDD7-F0BEC0570CB6}"/>
              </a:ext>
            </a:extLst>
          </p:cNvPr>
          <p:cNvSpPr/>
          <p:nvPr/>
        </p:nvSpPr>
        <p:spPr>
          <a:xfrm>
            <a:off x="1487900" y="4320652"/>
            <a:ext cx="11516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92">
              <a:defRPr/>
            </a:pPr>
            <a:r>
              <a:rPr lang="vi-V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  si     đô  rê           đô      son           la    son     la    si           đô  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563AC1-C4E7-417D-BD54-18038D04F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445" y="2058744"/>
            <a:ext cx="11655604" cy="14890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94F564D-A199-4863-8CD6-DD39474BF160}"/>
              </a:ext>
            </a:extLst>
          </p:cNvPr>
          <p:cNvSpPr/>
          <p:nvPr/>
        </p:nvSpPr>
        <p:spPr>
          <a:xfrm>
            <a:off x="1811729" y="2903157"/>
            <a:ext cx="11516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92">
              <a:defRPr/>
            </a:pPr>
            <a:r>
              <a:rPr lang="vi-V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     son              la       son            la    la    son  pha       mi      son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376B7F14-302A-4DE4-A7EE-54AECF49BBDA}"/>
              </a:ext>
            </a:extLst>
          </p:cNvPr>
          <p:cNvSpPr txBox="1"/>
          <p:nvPr/>
        </p:nvSpPr>
        <p:spPr>
          <a:xfrm>
            <a:off x="3805573" y="1563643"/>
            <a:ext cx="6881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 số 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59C42BE-4AF3-4520-97FD-0381A4552093}"/>
              </a:ext>
            </a:extLst>
          </p:cNvPr>
          <p:cNvSpPr/>
          <p:nvPr/>
        </p:nvSpPr>
        <p:spPr>
          <a:xfrm>
            <a:off x="692566" y="2203884"/>
            <a:ext cx="5332220" cy="1319168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420B770-F9BE-428A-A22B-B22A9D0A8D2B}"/>
              </a:ext>
            </a:extLst>
          </p:cNvPr>
          <p:cNvSpPr/>
          <p:nvPr/>
        </p:nvSpPr>
        <p:spPr>
          <a:xfrm>
            <a:off x="692564" y="3668191"/>
            <a:ext cx="5403436" cy="1423205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21BF13F-E14C-4B5E-B70C-C690E6EF29F0}"/>
              </a:ext>
            </a:extLst>
          </p:cNvPr>
          <p:cNvSpPr/>
          <p:nvPr/>
        </p:nvSpPr>
        <p:spPr>
          <a:xfrm>
            <a:off x="6095998" y="2205913"/>
            <a:ext cx="4849542" cy="1341882"/>
          </a:xfrm>
          <a:prstGeom prst="roundRect">
            <a:avLst/>
          </a:prstGeom>
          <a:noFill/>
          <a:ln w="57150">
            <a:solidFill>
              <a:srgbClr val="F51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0C88E00-AAD3-4565-B2A8-2E223C9ED4FD}"/>
              </a:ext>
            </a:extLst>
          </p:cNvPr>
          <p:cNvSpPr/>
          <p:nvPr/>
        </p:nvSpPr>
        <p:spPr>
          <a:xfrm>
            <a:off x="6184630" y="3627342"/>
            <a:ext cx="4849542" cy="1421825"/>
          </a:xfrm>
          <a:prstGeom prst="roundRect">
            <a:avLst/>
          </a:prstGeom>
          <a:noFill/>
          <a:ln w="57150">
            <a:solidFill>
              <a:srgbClr val="F51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4B6EEF-8E3D-4D02-AE28-457CC3728F8A}"/>
              </a:ext>
            </a:extLst>
          </p:cNvPr>
          <p:cNvSpPr txBox="1"/>
          <p:nvPr/>
        </p:nvSpPr>
        <p:spPr>
          <a:xfrm>
            <a:off x="387765" y="696091"/>
            <a:ext cx="98331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2400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 1 đọc các ô nhịp có màu xanh và gõ đệm theo nhịp.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+mn-cs"/>
              </a:rPr>
              <a:t>- </a:t>
            </a:r>
            <a:r>
              <a:rPr kumimoji="0" lang="vi-VN" sz="2400" i="1" u="none" strike="noStrike" kern="1200" cap="none" spc="0" normalizeH="0" baseline="0" noProof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+mn-cs"/>
              </a:rPr>
              <a:t>Nhóm 2 đọc các ô nhịp có màu hồng và gõ đệm theo tiết tấu</a:t>
            </a:r>
            <a:endParaRPr kumimoji="0" lang="vi-VN" sz="24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5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86BD877E-D437-49AC-8514-D3330D793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1565" y="3251920"/>
            <a:ext cx="343072" cy="303879"/>
          </a:xfrm>
          <a:prstGeom prst="rect">
            <a:avLst/>
          </a:prstGeom>
        </p:spPr>
      </p:pic>
      <p:pic>
        <p:nvPicPr>
          <p:cNvPr id="26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FF2CB6BE-0281-4692-8495-AD1FA868FA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3905" y="3240639"/>
            <a:ext cx="343072" cy="303879"/>
          </a:xfrm>
          <a:prstGeom prst="rect">
            <a:avLst/>
          </a:prstGeom>
        </p:spPr>
      </p:pic>
      <p:pic>
        <p:nvPicPr>
          <p:cNvPr id="27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FF979363-DA1E-466F-ACA9-2140897EFC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0193" y="4718027"/>
            <a:ext cx="343072" cy="303879"/>
          </a:xfrm>
          <a:prstGeom prst="rect">
            <a:avLst/>
          </a:prstGeom>
        </p:spPr>
      </p:pic>
      <p:pic>
        <p:nvPicPr>
          <p:cNvPr id="28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24082C7E-DF9D-49FD-A1D4-A76E430A65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6940" y="4725430"/>
            <a:ext cx="343072" cy="303879"/>
          </a:xfrm>
          <a:prstGeom prst="rect">
            <a:avLst/>
          </a:prstGeom>
        </p:spPr>
      </p:pic>
      <p:pic>
        <p:nvPicPr>
          <p:cNvPr id="29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5B57707A-9875-404C-B424-C50299667D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3031" y="3258437"/>
            <a:ext cx="343072" cy="303879"/>
          </a:xfrm>
          <a:prstGeom prst="rect">
            <a:avLst/>
          </a:prstGeom>
        </p:spPr>
      </p:pic>
      <p:pic>
        <p:nvPicPr>
          <p:cNvPr id="30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52100426-18D0-4D78-AC29-9F3309C32F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824" y="3242528"/>
            <a:ext cx="343072" cy="303879"/>
          </a:xfrm>
          <a:prstGeom prst="rect">
            <a:avLst/>
          </a:prstGeom>
        </p:spPr>
      </p:pic>
      <p:pic>
        <p:nvPicPr>
          <p:cNvPr id="31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883A954F-5FB0-4C6E-967C-40D077458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4617" y="3226619"/>
            <a:ext cx="343072" cy="303879"/>
          </a:xfrm>
          <a:prstGeom prst="rect">
            <a:avLst/>
          </a:prstGeom>
        </p:spPr>
      </p:pic>
      <p:pic>
        <p:nvPicPr>
          <p:cNvPr id="32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81C81E72-22AF-48BD-97FB-4962A94475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6514" y="3242527"/>
            <a:ext cx="324714" cy="303879"/>
          </a:xfrm>
          <a:prstGeom prst="rect">
            <a:avLst/>
          </a:prstGeom>
        </p:spPr>
      </p:pic>
      <p:pic>
        <p:nvPicPr>
          <p:cNvPr id="33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759426E5-4C86-497F-8513-FDED88606A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1996" y="3225254"/>
            <a:ext cx="324714" cy="303879"/>
          </a:xfrm>
          <a:prstGeom prst="rect">
            <a:avLst/>
          </a:prstGeom>
        </p:spPr>
      </p:pic>
      <p:pic>
        <p:nvPicPr>
          <p:cNvPr id="34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56D8C3C5-2E1E-47A2-B28A-C32C69B3BD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56147" y="3242526"/>
            <a:ext cx="324714" cy="303879"/>
          </a:xfrm>
          <a:prstGeom prst="rect">
            <a:avLst/>
          </a:prstGeom>
        </p:spPr>
      </p:pic>
      <p:pic>
        <p:nvPicPr>
          <p:cNvPr id="35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BAF61D96-2BE7-4A70-924C-8141A8998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842" y="4726459"/>
            <a:ext cx="343072" cy="303879"/>
          </a:xfrm>
          <a:prstGeom prst="rect">
            <a:avLst/>
          </a:prstGeom>
        </p:spPr>
      </p:pic>
      <p:pic>
        <p:nvPicPr>
          <p:cNvPr id="36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69845144-9447-48CA-9D56-4AFFA5F749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1086" y="4720484"/>
            <a:ext cx="343072" cy="303879"/>
          </a:xfrm>
          <a:prstGeom prst="rect">
            <a:avLst/>
          </a:prstGeom>
        </p:spPr>
      </p:pic>
      <p:pic>
        <p:nvPicPr>
          <p:cNvPr id="37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185BE1F5-2D5A-40B8-BCEA-5CD3AEBCBA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9329" y="4713143"/>
            <a:ext cx="343072" cy="303879"/>
          </a:xfrm>
          <a:prstGeom prst="rect">
            <a:avLst/>
          </a:prstGeom>
        </p:spPr>
      </p:pic>
      <p:pic>
        <p:nvPicPr>
          <p:cNvPr id="38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68DC4129-D9C6-464F-85CE-9E8DFAD7B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9715" y="4720484"/>
            <a:ext cx="324714" cy="303879"/>
          </a:xfrm>
          <a:prstGeom prst="rect">
            <a:avLst/>
          </a:prstGeom>
        </p:spPr>
      </p:pic>
      <p:pic>
        <p:nvPicPr>
          <p:cNvPr id="39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44B3EB15-189B-43E1-B0EA-B8DE41791F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4743" y="4720484"/>
            <a:ext cx="324714" cy="30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37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>
            <a:extLst>
              <a:ext uri="{FF2B5EF4-FFF2-40B4-BE49-F238E27FC236}">
                <a16:creationId xmlns:a16="http://schemas.microsoft.com/office/drawing/2014/main" id="{25A0347E-6821-429B-88BC-3BB01E99A6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8" y="4512525"/>
            <a:ext cx="1788570" cy="2134998"/>
          </a:xfrm>
          <a:prstGeom prst="rect">
            <a:avLst/>
          </a:prstGeom>
        </p:spPr>
      </p:pic>
      <p:pic>
        <p:nvPicPr>
          <p:cNvPr id="6" name="图片 13">
            <a:extLst>
              <a:ext uri="{FF2B5EF4-FFF2-40B4-BE49-F238E27FC236}">
                <a16:creationId xmlns:a16="http://schemas.microsoft.com/office/drawing/2014/main" id="{B526BA5C-9F1F-4F08-8859-9BE44AF96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17445" y="-191043"/>
            <a:ext cx="12309445" cy="12016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8462C9-5398-4723-8BDC-EF5E58400542}"/>
              </a:ext>
            </a:extLst>
          </p:cNvPr>
          <p:cNvSpPr txBox="1"/>
          <p:nvPr/>
        </p:nvSpPr>
        <p:spPr>
          <a:xfrm>
            <a:off x="525464" y="493144"/>
            <a:ext cx="98331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 bài “Chim sơn ca” kết hợp một trong hai hình thức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i="1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</a:rPr>
              <a:t>  a) Kết hợp gõ đệm theo nhóm</a:t>
            </a:r>
            <a:endParaRPr kumimoji="0" lang="vi-VN" sz="24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pic>
        <p:nvPicPr>
          <p:cNvPr id="8" name="Picture 9" descr="F:\未标题-1.png">
            <a:extLst>
              <a:ext uri="{FF2B5EF4-FFF2-40B4-BE49-F238E27FC236}">
                <a16:creationId xmlns:a16="http://schemas.microsoft.com/office/drawing/2014/main" id="{59757F60-4BA2-471F-8B80-D55FD4B82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0" y="6045624"/>
            <a:ext cx="12161270" cy="81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:\未标题-1.png">
            <a:extLst>
              <a:ext uri="{FF2B5EF4-FFF2-40B4-BE49-F238E27FC236}">
                <a16:creationId xmlns:a16="http://schemas.microsoft.com/office/drawing/2014/main" id="{8C8C1DCD-5A3A-4ABC-AA6D-07F056CF5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30730" y="6179104"/>
            <a:ext cx="12161270" cy="77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A384AE2C-E51B-4B2C-AE8C-922B67FE03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913" y="382528"/>
            <a:ext cx="2672936" cy="711001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460AFF2E-DEF9-4195-BAB7-8E2FFF81DFB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r="86092"/>
          <a:stretch/>
        </p:blipFill>
        <p:spPr>
          <a:xfrm rot="925571">
            <a:off x="10898195" y="-510538"/>
            <a:ext cx="1247813" cy="28556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B63E96-90B6-4544-A9B3-AA8423A61B0B}"/>
              </a:ext>
            </a:extLst>
          </p:cNvPr>
          <p:cNvSpPr txBox="1"/>
          <p:nvPr/>
        </p:nvSpPr>
        <p:spPr>
          <a:xfrm>
            <a:off x="1978493" y="2039032"/>
            <a:ext cx="9096513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2133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Líu    lo      nghe    trời       sáng    chim   ca       vang           líu     lo,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FD8F9-54F9-45C2-A7DB-EEDFF9DDEAD0}"/>
              </a:ext>
            </a:extLst>
          </p:cNvPr>
          <p:cNvSpPr txBox="1"/>
          <p:nvPr/>
        </p:nvSpPr>
        <p:spPr>
          <a:xfrm>
            <a:off x="1453130" y="2910433"/>
            <a:ext cx="1073887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2133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líu  lo   líu        lo         chim   trên       cành      rộn           ràng      theo  bước  chân        em…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140D32-1420-40F0-8D11-B1A506AB3F7C}"/>
              </a:ext>
            </a:extLst>
          </p:cNvPr>
          <p:cNvSpPr txBox="1"/>
          <p:nvPr/>
        </p:nvSpPr>
        <p:spPr>
          <a:xfrm>
            <a:off x="1733002" y="3734055"/>
            <a:ext cx="1004514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2133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 đi   tung      tăng    với      bạn   bè.            khi  đi   trên      phố   với       người   thân.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BDCC93-D4A3-4E6B-BA9D-DBE3F6B8FBA2}"/>
              </a:ext>
            </a:extLst>
          </p:cNvPr>
          <p:cNvSpPr txBox="1"/>
          <p:nvPr/>
        </p:nvSpPr>
        <p:spPr>
          <a:xfrm>
            <a:off x="1892317" y="4728851"/>
            <a:ext cx="972651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2133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Ríu     rít     ríu      rít    với     bạn      bè         như   là  bầy   sơn    ca.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6FB806-9D73-4F42-BB87-9EBFB1DA8F42}"/>
              </a:ext>
            </a:extLst>
          </p:cNvPr>
          <p:cNvSpPr txBox="1"/>
          <p:nvPr/>
        </p:nvSpPr>
        <p:spPr>
          <a:xfrm>
            <a:off x="106209" y="1753895"/>
            <a:ext cx="12496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1:</a:t>
            </a:r>
            <a:endParaRPr lang="vi-VN" sz="2400" b="1">
              <a:solidFill>
                <a:srgbClr val="C00000"/>
              </a:solidFill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5A2F9-4B2F-42A9-B5DA-6DCC5F6CDFC4}"/>
              </a:ext>
            </a:extLst>
          </p:cNvPr>
          <p:cNvSpPr txBox="1"/>
          <p:nvPr/>
        </p:nvSpPr>
        <p:spPr>
          <a:xfrm>
            <a:off x="528542" y="3665308"/>
            <a:ext cx="12496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2:</a:t>
            </a:r>
            <a:endParaRPr lang="vi-VN" sz="2400" b="1">
              <a:solidFill>
                <a:srgbClr val="C00000"/>
              </a:solidFill>
              <a:latin typeface="Arial"/>
            </a:endParaRP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C99D3CB8-5122-4AC6-BA30-D45D59C60349}"/>
              </a:ext>
            </a:extLst>
          </p:cNvPr>
          <p:cNvSpPr/>
          <p:nvPr/>
        </p:nvSpPr>
        <p:spPr>
          <a:xfrm flipH="1">
            <a:off x="10950482" y="5249891"/>
            <a:ext cx="1336690" cy="1858425"/>
          </a:xfrm>
          <a:custGeom>
            <a:avLst/>
            <a:gdLst/>
            <a:ahLst/>
            <a:cxnLst/>
            <a:rect l="l" t="t" r="r" b="b"/>
            <a:pathLst>
              <a:path w="5648299" h="4666907">
                <a:moveTo>
                  <a:pt x="0" y="0"/>
                </a:moveTo>
                <a:lnTo>
                  <a:pt x="5648299" y="0"/>
                </a:lnTo>
                <a:lnTo>
                  <a:pt x="5648299" y="4666907"/>
                </a:lnTo>
                <a:lnTo>
                  <a:pt x="0" y="46669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727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3E1BBE39-A2DF-4DBF-A7F6-CEECA426F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866"/>
            <a:ext cx="12192000" cy="4165135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25A0347E-6821-429B-88BC-3BB01E99A6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96290" y="4907560"/>
            <a:ext cx="2181852" cy="2134998"/>
          </a:xfrm>
          <a:prstGeom prst="rect">
            <a:avLst/>
          </a:prstGeom>
        </p:spPr>
      </p:pic>
      <p:pic>
        <p:nvPicPr>
          <p:cNvPr id="6" name="图片 13">
            <a:extLst>
              <a:ext uri="{FF2B5EF4-FFF2-40B4-BE49-F238E27FC236}">
                <a16:creationId xmlns:a16="http://schemas.microsoft.com/office/drawing/2014/main" id="{B526BA5C-9F1F-4F08-8859-9BE44AF96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17445" y="-343948"/>
            <a:ext cx="12309445" cy="1526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0ADA27-EE84-415B-940D-87D8010CED4D}"/>
              </a:ext>
            </a:extLst>
          </p:cNvPr>
          <p:cNvSpPr txBox="1"/>
          <p:nvPr/>
        </p:nvSpPr>
        <p:spPr>
          <a:xfrm>
            <a:off x="533853" y="1516602"/>
            <a:ext cx="9833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>
                <a:latin typeface="Times New Roman" panose="02020603050405020304" pitchFamily="18" charset="0"/>
              </a:rPr>
              <a:t>b</a:t>
            </a:r>
            <a:r>
              <a:rPr kumimoji="0" lang="vi-VN" sz="2400" i="1" u="none" strike="noStrike" kern="1200" cap="none" spc="0" normalizeH="0" baseline="0" noProof="0" smtClean="0">
                <a:ln>
                  <a:noFill/>
                </a:ln>
                <a:uLnTx/>
                <a:uFillTx/>
                <a:latin typeface="Times New Roman" panose="02020603050405020304" pitchFamily="18" charset="0"/>
              </a:rPr>
              <a:t>) </a:t>
            </a:r>
            <a:r>
              <a:rPr kumimoji="0" lang="vi-VN" sz="2400" i="1" u="none" strike="noStrike" kern="1200" cap="none" spc="0" normalizeH="0" baseline="0" noProof="0">
                <a:ln>
                  <a:noFill/>
                </a:ln>
                <a:uLnTx/>
                <a:uFillTx/>
                <a:latin typeface="Times New Roman" panose="02020603050405020304" pitchFamily="18" charset="0"/>
              </a:rPr>
              <a:t>Biểu diễn bài hát theo ý tưởng sáng tạo của nhóm/ cá nhân.</a:t>
            </a:r>
            <a:endParaRPr kumimoji="0" lang="vi-VN" sz="240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335825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191</Words>
  <Application>Microsoft Office PowerPoint</Application>
  <PresentationFormat>Widescreen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宋体</vt:lpstr>
      <vt:lpstr>Arial</vt:lpstr>
      <vt:lpstr>Calibri</vt:lpstr>
      <vt:lpstr>Calibri Light</vt:lpstr>
      <vt:lpstr>等线</vt:lpstr>
      <vt:lpstr>Times New Roman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Tân Cao</dc:creator>
  <cp:lastModifiedBy>TAM</cp:lastModifiedBy>
  <cp:revision>19</cp:revision>
  <dcterms:created xsi:type="dcterms:W3CDTF">2024-06-06T13:46:34Z</dcterms:created>
  <dcterms:modified xsi:type="dcterms:W3CDTF">2025-10-04T02:56:11Z</dcterms:modified>
</cp:coreProperties>
</file>