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61" r:id="rId9"/>
    <p:sldId id="263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887" y="3676746"/>
            <a:ext cx="6370320" cy="16557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Trường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</a:rPr>
              <a:t>Tiểu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học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Tân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Viên</a:t>
            </a:r>
            <a:r>
              <a:rPr lang="en-US" b="1" dirty="0" smtClean="0">
                <a:solidFill>
                  <a:srgbClr val="002060"/>
                </a:solidFill>
              </a:rPr>
              <a:t>…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viên</a:t>
            </a:r>
            <a:r>
              <a:rPr lang="en-US" b="1" dirty="0" smtClean="0">
                <a:solidFill>
                  <a:srgbClr val="002060"/>
                </a:solidFill>
              </a:rPr>
              <a:t>:…</a:t>
            </a:r>
            <a:r>
              <a:rPr lang="en-US" b="1" dirty="0" err="1" smtClean="0">
                <a:solidFill>
                  <a:srgbClr val="002060"/>
                </a:solidFill>
              </a:rPr>
              <a:t>Nguyễn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THị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Yến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9" y="1472302"/>
            <a:ext cx="7415581" cy="509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276600" y="2105025"/>
            <a:ext cx="6324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cap="all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 HIỆN</a:t>
            </a:r>
            <a:endParaRPr lang="en-US" sz="4000" b="1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2316163"/>
            <a:ext cx="979306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2395983"/>
            <a:ext cx="5506218" cy="382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7" y="2167351"/>
            <a:ext cx="588892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12649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25" y="1190643"/>
            <a:ext cx="6206853" cy="418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60" y="5411492"/>
            <a:ext cx="8471811" cy="13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9" y="1901375"/>
            <a:ext cx="3534268" cy="4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6" y="425903"/>
            <a:ext cx="4715533" cy="609685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>
          <a:xfrm>
            <a:off x="55296" y="1433745"/>
            <a:ext cx="7750165" cy="528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3" y="1433745"/>
            <a:ext cx="6715350" cy="15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3" y="1264676"/>
            <a:ext cx="8897652" cy="54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" y="1374293"/>
            <a:ext cx="5239013" cy="505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407419"/>
            <a:ext cx="6231291" cy="1226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8" y="4183152"/>
            <a:ext cx="6139442" cy="565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32" y="1690688"/>
            <a:ext cx="8653081" cy="498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STD</cp:lastModifiedBy>
  <cp:revision>6</cp:revision>
  <dcterms:created xsi:type="dcterms:W3CDTF">2022-09-04T03:11:01Z</dcterms:created>
  <dcterms:modified xsi:type="dcterms:W3CDTF">2025-10-06T14:06:41Z</dcterms:modified>
</cp:coreProperties>
</file>