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4" r:id="rId1"/>
    <p:sldMasterId id="2147483736" r:id="rId2"/>
    <p:sldMasterId id="2147483791" r:id="rId3"/>
  </p:sldMasterIdLst>
  <p:notesMasterIdLst>
    <p:notesMasterId r:id="rId11"/>
  </p:notesMasterIdLst>
  <p:sldIdLst>
    <p:sldId id="256" r:id="rId4"/>
    <p:sldId id="330" r:id="rId5"/>
    <p:sldId id="547" r:id="rId6"/>
    <p:sldId id="560" r:id="rId7"/>
    <p:sldId id="550" r:id="rId8"/>
    <p:sldId id="551" r:id="rId9"/>
    <p:sldId id="552" r:id="rId10"/>
  </p:sldIdLst>
  <p:sldSz cx="18288000" cy="10287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等线" panose="020B0604020202020204" charset="-122"/>
      <p:regular r:id="rId18"/>
    </p:embeddedFont>
    <p:embeddedFont>
      <p:font typeface="宋体" panose="02010600030101010101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CC8"/>
    <a:srgbClr val="F6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954C5-FDAF-4C0B-8577-26697BD19A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74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954C5-FDAF-4C0B-8577-26697BD19A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60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34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09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411958"/>
            <a:ext cx="1210586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891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9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9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493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7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8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55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44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2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31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0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7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08"/>
            <a:ext cx="1577340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5"/>
            <a:ext cx="1577340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580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41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65008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8592" y="2400301"/>
            <a:ext cx="8065008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467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118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26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663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49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6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1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21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13106400" y="9367838"/>
            <a:ext cx="4267200" cy="714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21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marL="0" lvl="0" indent="0" algn="ctr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lvl="0" indent="-51435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114425" lvl="1" indent="-428625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714500" lvl="2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400300" lvl="3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086100" lvl="4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lvl="5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457700" lvl="6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43500" lvl="7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829300" lvl="8" indent="-342900" algn="l" defTabSz="13716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71600" lvl="2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057400" lvl="3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200" lvl="4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429000" lvl="5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4114800" lvl="6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800600" lvl="7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5486400" lvl="8" indent="0" algn="l" defTabSz="13716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gif"/><Relationship Id="rId10" Type="http://schemas.openxmlformats.org/officeDocument/2006/relationships/image" Target="../media/image62.svg"/><Relationship Id="rId4" Type="http://schemas.openxmlformats.org/officeDocument/2006/relationships/image" Target="../media/image14.png"/><Relationship Id="rId9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70471384-409B-B7E8-B932-9FCE159E1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061" y="-944292"/>
            <a:ext cx="1961345" cy="1217558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23223" flipH="1">
            <a:off x="14815538" y="368266"/>
            <a:ext cx="1476468" cy="1825158"/>
          </a:xfrm>
          <a:custGeom>
            <a:avLst/>
            <a:gdLst/>
            <a:ahLst/>
            <a:cxnLst/>
            <a:rect l="l" t="t" r="r" b="b"/>
            <a:pathLst>
              <a:path w="5462397" h="8229600">
                <a:moveTo>
                  <a:pt x="0" y="0"/>
                </a:moveTo>
                <a:lnTo>
                  <a:pt x="5462397" y="0"/>
                </a:lnTo>
                <a:lnTo>
                  <a:pt x="54623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BD03320-E042-12F6-CF44-7C1258D78AD9}"/>
              </a:ext>
            </a:extLst>
          </p:cNvPr>
          <p:cNvSpPr/>
          <p:nvPr/>
        </p:nvSpPr>
        <p:spPr>
          <a:xfrm>
            <a:off x="-126061" y="2744215"/>
            <a:ext cx="2587335" cy="3981107"/>
          </a:xfrm>
          <a:custGeom>
            <a:avLst/>
            <a:gdLst/>
            <a:ahLst/>
            <a:cxnLst/>
            <a:rect l="l" t="t" r="r" b="b"/>
            <a:pathLst>
              <a:path w="5648299" h="4666907">
                <a:moveTo>
                  <a:pt x="0" y="0"/>
                </a:moveTo>
                <a:lnTo>
                  <a:pt x="5648299" y="0"/>
                </a:lnTo>
                <a:lnTo>
                  <a:pt x="5648299" y="4666907"/>
                </a:lnTo>
                <a:lnTo>
                  <a:pt x="0" y="4666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A_图片 5">
            <a:extLst>
              <a:ext uri="{FF2B5EF4-FFF2-40B4-BE49-F238E27FC236}">
                <a16:creationId xmlns:a16="http://schemas.microsoft.com/office/drawing/2014/main" id="{BD2DBC26-B4B2-EC62-FDCF-3D00F6764D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7"/>
          <a:stretch>
            <a:fillRect/>
          </a:stretch>
        </p:blipFill>
        <p:spPr>
          <a:xfrm>
            <a:off x="15316200" y="-266700"/>
            <a:ext cx="3229641" cy="102870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4D85BE81-D48E-1B8A-31D2-E9EA0CB4F9B6}"/>
              </a:ext>
            </a:extLst>
          </p:cNvPr>
          <p:cNvSpPr/>
          <p:nvPr/>
        </p:nvSpPr>
        <p:spPr>
          <a:xfrm>
            <a:off x="-190500" y="9757514"/>
            <a:ext cx="18669000" cy="794388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9B377-BCB3-4F8D-A7B5-167195FE3EC5}"/>
              </a:ext>
            </a:extLst>
          </p:cNvPr>
          <p:cNvSpPr txBox="1"/>
          <p:nvPr/>
        </p:nvSpPr>
        <p:spPr>
          <a:xfrm>
            <a:off x="1913578" y="497923"/>
            <a:ext cx="98331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Khúc ca ngày mới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3D05E-3EA2-442E-A3AE-FFCDE8B4D97A}"/>
              </a:ext>
            </a:extLst>
          </p:cNvPr>
          <p:cNvSpPr txBox="1"/>
          <p:nvPr/>
        </p:nvSpPr>
        <p:spPr>
          <a:xfrm>
            <a:off x="7315200" y="1448344"/>
            <a:ext cx="98331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22657-88AA-43EB-ADD6-FD78FCAEAAB4}"/>
              </a:ext>
            </a:extLst>
          </p:cNvPr>
          <p:cNvSpPr txBox="1"/>
          <p:nvPr/>
        </p:nvSpPr>
        <p:spPr>
          <a:xfrm>
            <a:off x="5212627" y="2281814"/>
            <a:ext cx="9833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Ôn tập bài hát: Chim sơn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kumimoji="0" lang="vi-VN" sz="3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57CD8-CD23-4174-85A4-921B8D9C31AA}"/>
              </a:ext>
            </a:extLst>
          </p:cNvPr>
          <p:cNvSpPr txBox="1"/>
          <p:nvPr/>
        </p:nvSpPr>
        <p:spPr>
          <a:xfrm>
            <a:off x="3136322" y="2945339"/>
            <a:ext cx="10685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-Thường thức âm nhạc: Một số hình thức biểu diễn nhạc cụ</a:t>
            </a:r>
            <a:endParaRPr lang="vi-VN" sz="3200" b="1"/>
          </a:p>
        </p:txBody>
      </p:sp>
      <p:pic>
        <p:nvPicPr>
          <p:cNvPr id="14" name="Picture 9" descr="F:\未标题-1.png">
            <a:extLst>
              <a:ext uri="{FF2B5EF4-FFF2-40B4-BE49-F238E27FC236}">
                <a16:creationId xmlns:a16="http://schemas.microsoft.com/office/drawing/2014/main" id="{962F04DA-D7BD-4DD2-9D2A-D35C9BD49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03936" y="7758597"/>
            <a:ext cx="18241905" cy="28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未标题-1.png">
            <a:extLst>
              <a:ext uri="{FF2B5EF4-FFF2-40B4-BE49-F238E27FC236}">
                <a16:creationId xmlns:a16="http://schemas.microsoft.com/office/drawing/2014/main" id="{044171E5-C7A2-4EF1-AD67-E15EB2EE1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257841" y="8905654"/>
            <a:ext cx="18241905" cy="18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>
            <a:extLst>
              <a:ext uri="{FF2B5EF4-FFF2-40B4-BE49-F238E27FC236}">
                <a16:creationId xmlns:a16="http://schemas.microsoft.com/office/drawing/2014/main" id="{E3794CB6-197D-4C32-8414-A7F6F7001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 flipH="1">
            <a:off x="14986248" y="7353300"/>
            <a:ext cx="3301752" cy="2421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5C6FF6-DFF8-4F92-B953-20FF70913D0B}"/>
              </a:ext>
            </a:extLst>
          </p:cNvPr>
          <p:cNvSpPr/>
          <p:nvPr/>
        </p:nvSpPr>
        <p:spPr>
          <a:xfrm>
            <a:off x="4228670" y="223445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1:   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FA199-0D15-4705-9442-5F412E63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061" y="-944292"/>
            <a:ext cx="1961345" cy="12175583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615F734A-04E0-4E5E-AF27-155D045442C2}"/>
              </a:ext>
            </a:extLst>
          </p:cNvPr>
          <p:cNvSpPr/>
          <p:nvPr/>
        </p:nvSpPr>
        <p:spPr>
          <a:xfrm>
            <a:off x="-123642" y="9476858"/>
            <a:ext cx="9420042" cy="794388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F636CD9-8E97-4229-93DF-1757998B6E54}"/>
              </a:ext>
            </a:extLst>
          </p:cNvPr>
          <p:cNvSpPr/>
          <p:nvPr/>
        </p:nvSpPr>
        <p:spPr>
          <a:xfrm>
            <a:off x="9144000" y="9476858"/>
            <a:ext cx="9267644" cy="794388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59F2F7F-451D-405E-AB48-1B3460FDC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14904665" y="246138"/>
            <a:ext cx="3203824" cy="1762102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86BC416E-B370-4940-86F8-88B3E4510B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13228196" y="8864790"/>
            <a:ext cx="1224137" cy="1224136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776B5ABA-70A2-4615-A601-B107EDD68F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179511" y="699542"/>
            <a:ext cx="1224137" cy="1440160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02DDA95E-30D5-4C20-9581-5C15AF93BB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452861" y="6834735"/>
            <a:ext cx="6525054" cy="3150027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A5EB821D-87BA-4C8B-9438-C72DE244CB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7306585" y="8864790"/>
            <a:ext cx="1224137" cy="1224136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A299D220-7E58-4FEE-966C-35EF5C696D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1384974" y="8864790"/>
            <a:ext cx="1224137" cy="12241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53237B-FE31-49AE-A7E7-FB3B2423F9B0}"/>
              </a:ext>
            </a:extLst>
          </p:cNvPr>
          <p:cNvSpPr txBox="1"/>
          <p:nvPr/>
        </p:nvSpPr>
        <p:spPr>
          <a:xfrm>
            <a:off x="6477000" y="3329988"/>
            <a:ext cx="9833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hát: Chim sơn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kumimoji="0" lang="vi-VN" sz="36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9F610967-B493-45ED-805B-810CAABCC475}"/>
              </a:ext>
            </a:extLst>
          </p:cNvPr>
          <p:cNvSpPr/>
          <p:nvPr/>
        </p:nvSpPr>
        <p:spPr>
          <a:xfrm rot="20069590">
            <a:off x="1268245" y="2214706"/>
            <a:ext cx="1907907" cy="1825158"/>
          </a:xfrm>
          <a:custGeom>
            <a:avLst/>
            <a:gdLst/>
            <a:ahLst/>
            <a:cxnLst/>
            <a:rect l="l" t="t" r="r" b="b"/>
            <a:pathLst>
              <a:path w="5462397" h="8229600">
                <a:moveTo>
                  <a:pt x="0" y="0"/>
                </a:moveTo>
                <a:lnTo>
                  <a:pt x="5462397" y="0"/>
                </a:lnTo>
                <a:lnTo>
                  <a:pt x="54623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C20F55-A04D-4006-83EF-3654C1AF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703384"/>
            <a:ext cx="16535400" cy="9031832"/>
          </a:xfrm>
          <a:prstGeom prst="rect">
            <a:avLst/>
          </a:prstGeom>
        </p:spPr>
      </p:pic>
      <p:pic>
        <p:nvPicPr>
          <p:cNvPr id="6" name="Picture 2" descr="C:\Users\Administrator\Desktop\z2608780933417_9309bf733e8123334d60cb64ab350f25.png">
            <a:extLst>
              <a:ext uri="{FF2B5EF4-FFF2-40B4-BE49-F238E27FC236}">
                <a16:creationId xmlns:a16="http://schemas.microsoft.com/office/drawing/2014/main" id="{6B67617D-F30E-4F61-9C0C-652FB2FD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747" y="-39565"/>
            <a:ext cx="3403182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613DE99-1514-4397-8BB4-E696AD60CC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961346" cy="1411126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1B016AEA-056C-4031-9E97-DE5AD09C4BF6}"/>
              </a:ext>
            </a:extLst>
          </p:cNvPr>
          <p:cNvSpPr/>
          <p:nvPr/>
        </p:nvSpPr>
        <p:spPr>
          <a:xfrm>
            <a:off x="8915400" y="10126753"/>
            <a:ext cx="9914112" cy="324474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55ADB33B-E121-4BBA-9FC3-9E445F25718F}"/>
              </a:ext>
            </a:extLst>
          </p:cNvPr>
          <p:cNvSpPr/>
          <p:nvPr/>
        </p:nvSpPr>
        <p:spPr>
          <a:xfrm>
            <a:off x="-231208" y="10142375"/>
            <a:ext cx="9527608" cy="324474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E1A58-9457-46F8-AA3C-ED41C182BFA4}"/>
              </a:ext>
            </a:extLst>
          </p:cNvPr>
          <p:cNvSpPr txBox="1"/>
          <p:nvPr/>
        </p:nvSpPr>
        <p:spPr>
          <a:xfrm>
            <a:off x="3428999" y="1441101"/>
            <a:ext cx="13644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Líu    lo      nghe    trời       sáng    chim   ca       vang           líu     lo,           líu  lo.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1CE08-454E-4CF5-A45D-626B06AFB776}"/>
              </a:ext>
            </a:extLst>
          </p:cNvPr>
          <p:cNvSpPr txBox="1"/>
          <p:nvPr/>
        </p:nvSpPr>
        <p:spPr>
          <a:xfrm>
            <a:off x="2014330" y="2638986"/>
            <a:ext cx="1470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Líu        lo         chim   trên         cành      rộn           ràng      theo  bước  chân         em.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2887E-19FE-4228-A3CA-768F8DD4E5A9}"/>
              </a:ext>
            </a:extLst>
          </p:cNvPr>
          <p:cNvSpPr txBox="1"/>
          <p:nvPr/>
        </p:nvSpPr>
        <p:spPr>
          <a:xfrm>
            <a:off x="1934842" y="3739455"/>
            <a:ext cx="15067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Líu     lo        theo         từng     bước chân   thơ   ngây               bước đi,       líu         lo.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2A0EC-106A-48EF-BCC8-AD11ED12095D}"/>
              </a:ext>
            </a:extLst>
          </p:cNvPr>
          <p:cNvSpPr txBox="1"/>
          <p:nvPr/>
        </p:nvSpPr>
        <p:spPr>
          <a:xfrm>
            <a:off x="2427706" y="4967315"/>
            <a:ext cx="14574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líu           lo         chim    trên           cành      cùng         ngày    mai        hát               ca.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BA574-1EB9-41BA-97F2-95CBDCFE006B}"/>
              </a:ext>
            </a:extLst>
          </p:cNvPr>
          <p:cNvSpPr txBox="1"/>
          <p:nvPr/>
        </p:nvSpPr>
        <p:spPr>
          <a:xfrm>
            <a:off x="2397889" y="6124551"/>
            <a:ext cx="15067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Khi  đi   tung      tăng    với      bạn   bè.            khi  đi   trên      phố   với       người thân.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1B624-B3E3-47B3-92B4-1D6D2BE1875A}"/>
              </a:ext>
            </a:extLst>
          </p:cNvPr>
          <p:cNvSpPr txBox="1"/>
          <p:nvPr/>
        </p:nvSpPr>
        <p:spPr>
          <a:xfrm>
            <a:off x="2510508" y="7225963"/>
            <a:ext cx="14589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Ríu          rít ríu           rít    với     bạn  bè              như      là         bầy      sơn        ca.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8915-D891-4B6C-A633-26EBCD45ACDB}"/>
              </a:ext>
            </a:extLst>
          </p:cNvPr>
          <p:cNvSpPr txBox="1"/>
          <p:nvPr/>
        </p:nvSpPr>
        <p:spPr>
          <a:xfrm>
            <a:off x="2014330" y="8386653"/>
            <a:ext cx="1653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Nhớ   mãi    nhớ      mãi    những con đường.        yêu  sao  yêu       quá những hàng cây.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6C337B-2AAC-4370-B7E6-E0F17C07023B}"/>
              </a:ext>
            </a:extLst>
          </p:cNvPr>
          <p:cNvSpPr txBox="1"/>
          <p:nvPr/>
        </p:nvSpPr>
        <p:spPr>
          <a:xfrm>
            <a:off x="2391262" y="9583616"/>
            <a:ext cx="14329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 tít tíu   tít     với        bạn  bè              như     là       bầy     sơn         ca.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D798B-ECC0-4DB8-BA16-5BE53F4B4768}"/>
              </a:ext>
            </a:extLst>
          </p:cNvPr>
          <p:cNvSpPr txBox="1"/>
          <p:nvPr/>
        </p:nvSpPr>
        <p:spPr>
          <a:xfrm>
            <a:off x="6887817" y="-61750"/>
            <a:ext cx="98331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 sơn ca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8A750E-FE5C-4CDE-8A30-716BAF86AD8C}"/>
              </a:ext>
            </a:extLst>
          </p:cNvPr>
          <p:cNvSpPr txBox="1"/>
          <p:nvPr/>
        </p:nvSpPr>
        <p:spPr>
          <a:xfrm>
            <a:off x="2384636" y="365438"/>
            <a:ext cx="2274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 phải</a:t>
            </a:r>
            <a:endParaRPr kumimoji="0" lang="vi-VN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3E55EC-521F-4B26-BF1C-6B088CA4ECCC}"/>
              </a:ext>
            </a:extLst>
          </p:cNvPr>
          <p:cNvSpPr txBox="1"/>
          <p:nvPr/>
        </p:nvSpPr>
        <p:spPr>
          <a:xfrm>
            <a:off x="13248438" y="364785"/>
            <a:ext cx="3722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Y Vân</a:t>
            </a:r>
            <a:endParaRPr kumimoji="0" lang="vi-VN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4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>
            <a:extLst>
              <a:ext uri="{FF2B5EF4-FFF2-40B4-BE49-F238E27FC236}">
                <a16:creationId xmlns:a16="http://schemas.microsoft.com/office/drawing/2014/main" id="{E3794CB6-197D-4C32-8414-A7F6F7001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 flipH="1">
            <a:off x="14986248" y="7353300"/>
            <a:ext cx="3301752" cy="2421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5C6FF6-DFF8-4F92-B953-20FF70913D0B}"/>
              </a:ext>
            </a:extLst>
          </p:cNvPr>
          <p:cNvSpPr/>
          <p:nvPr/>
        </p:nvSpPr>
        <p:spPr>
          <a:xfrm>
            <a:off x="4228670" y="223445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dung 2:  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FA199-0D15-4705-9442-5F412E63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061" y="-944292"/>
            <a:ext cx="1961345" cy="12175583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615F734A-04E0-4E5E-AF27-155D045442C2}"/>
              </a:ext>
            </a:extLst>
          </p:cNvPr>
          <p:cNvSpPr/>
          <p:nvPr/>
        </p:nvSpPr>
        <p:spPr>
          <a:xfrm>
            <a:off x="-123642" y="9476858"/>
            <a:ext cx="9420042" cy="794388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CF636CD9-8E97-4229-93DF-1757998B6E54}"/>
              </a:ext>
            </a:extLst>
          </p:cNvPr>
          <p:cNvSpPr/>
          <p:nvPr/>
        </p:nvSpPr>
        <p:spPr>
          <a:xfrm>
            <a:off x="9144000" y="9476858"/>
            <a:ext cx="9267644" cy="794388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59F2F7F-451D-405E-AB48-1B3460FDC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14904665" y="246138"/>
            <a:ext cx="3203824" cy="1762102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86BC416E-B370-4940-86F8-88B3E4510B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13228196" y="8864790"/>
            <a:ext cx="1224137" cy="1224136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776B5ABA-70A2-4615-A601-B107EDD68F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179511" y="699542"/>
            <a:ext cx="1224137" cy="1440160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02DDA95E-30D5-4C20-9581-5C15AF93BB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452861" y="6834735"/>
            <a:ext cx="6525054" cy="3150027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A5EB821D-87BA-4C8B-9438-C72DE244CB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7306585" y="8864790"/>
            <a:ext cx="1224137" cy="1224136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A299D220-7E58-4FEE-966C-35EF5C696D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1384974" y="8864790"/>
            <a:ext cx="1224137" cy="12241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53237B-FE31-49AE-A7E7-FB3B2423F9B0}"/>
              </a:ext>
            </a:extLst>
          </p:cNvPr>
          <p:cNvSpPr txBox="1"/>
          <p:nvPr/>
        </p:nvSpPr>
        <p:spPr>
          <a:xfrm>
            <a:off x="3962400" y="3570840"/>
            <a:ext cx="1234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 thức âm nhạc: Một số hình thức biểu diễn nhạc cụ 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</a:t>
            </a:r>
            <a:endParaRPr kumimoji="0" lang="vi-VN" sz="36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9F610967-B493-45ED-805B-810CAABCC475}"/>
              </a:ext>
            </a:extLst>
          </p:cNvPr>
          <p:cNvSpPr/>
          <p:nvPr/>
        </p:nvSpPr>
        <p:spPr>
          <a:xfrm rot="20069590">
            <a:off x="1268245" y="2214706"/>
            <a:ext cx="1907907" cy="1825158"/>
          </a:xfrm>
          <a:custGeom>
            <a:avLst/>
            <a:gdLst/>
            <a:ahLst/>
            <a:cxnLst/>
            <a:rect l="l" t="t" r="r" b="b"/>
            <a:pathLst>
              <a:path w="5462397" h="8229600">
                <a:moveTo>
                  <a:pt x="0" y="0"/>
                </a:moveTo>
                <a:lnTo>
                  <a:pt x="5462397" y="0"/>
                </a:lnTo>
                <a:lnTo>
                  <a:pt x="54623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未标题-1.png">
            <a:extLst>
              <a:ext uri="{FF2B5EF4-FFF2-40B4-BE49-F238E27FC236}">
                <a16:creationId xmlns:a16="http://schemas.microsoft.com/office/drawing/2014/main" id="{AF5FC6B5-64C6-4F1B-B154-5648CA682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0" y="8495523"/>
            <a:ext cx="18241905" cy="17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未标题-1.png">
            <a:extLst>
              <a:ext uri="{FF2B5EF4-FFF2-40B4-BE49-F238E27FC236}">
                <a16:creationId xmlns:a16="http://schemas.microsoft.com/office/drawing/2014/main" id="{8EA2DE90-A7EB-46B2-A93B-D73EC82D4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46095" y="9268656"/>
            <a:ext cx="18241905" cy="11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id="{3F17052B-7829-4BC1-ABCE-8D5561043109}"/>
              </a:ext>
            </a:extLst>
          </p:cNvPr>
          <p:cNvGrpSpPr/>
          <p:nvPr/>
        </p:nvGrpSpPr>
        <p:grpSpPr>
          <a:xfrm flipH="1">
            <a:off x="-270629" y="0"/>
            <a:ext cx="3146250" cy="2993949"/>
            <a:chOff x="8499930" y="560207"/>
            <a:chExt cx="2228610" cy="2283998"/>
          </a:xfrm>
        </p:grpSpPr>
        <p:pic>
          <p:nvPicPr>
            <p:cNvPr id="5" name="Picture 8" descr="F:\未标题-1.png">
              <a:extLst>
                <a:ext uri="{FF2B5EF4-FFF2-40B4-BE49-F238E27FC236}">
                  <a16:creationId xmlns:a16="http://schemas.microsoft.com/office/drawing/2014/main" id="{24E274B7-F37F-4A13-98F2-5B21C682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2" t="16714" r="7888" b="17892"/>
            <a:stretch/>
          </p:blipFill>
          <p:spPr bwMode="auto">
            <a:xfrm>
              <a:off x="9096893" y="1251784"/>
              <a:ext cx="1200326" cy="159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:\未标题-1.png">
              <a:extLst>
                <a:ext uri="{FF2B5EF4-FFF2-40B4-BE49-F238E27FC236}">
                  <a16:creationId xmlns:a16="http://schemas.microsoft.com/office/drawing/2014/main" id="{D50BF9B3-95AD-4DF4-B190-40BDF0DBD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2" t="2828" b="69151"/>
            <a:stretch/>
          </p:blipFill>
          <p:spPr bwMode="auto">
            <a:xfrm rot="314069">
              <a:off x="8499930" y="560207"/>
              <a:ext cx="2228610" cy="1696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10">
            <a:extLst>
              <a:ext uri="{FF2B5EF4-FFF2-40B4-BE49-F238E27FC236}">
                <a16:creationId xmlns:a16="http://schemas.microsoft.com/office/drawing/2014/main" id="{149F25C5-82B0-412B-8283-3A6798C2C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1" y="8324761"/>
            <a:ext cx="4009404" cy="1066502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760B0C58-F7B2-4BD5-B970-070462CBC3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925571">
            <a:off x="16403698" y="-931644"/>
            <a:ext cx="1871720" cy="4283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2ED75D-4B70-4D16-9A0F-9F40BEB41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8351" y="2556670"/>
            <a:ext cx="6725549" cy="4000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37105-6489-447A-AAB1-A674EDA7779D}"/>
              </a:ext>
            </a:extLst>
          </p:cNvPr>
          <p:cNvSpPr txBox="1"/>
          <p:nvPr/>
        </p:nvSpPr>
        <p:spPr>
          <a:xfrm>
            <a:off x="2924792" y="948458"/>
            <a:ext cx="1303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1. Tìm hiểu về các hình thức biểu diễn.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D3EE7-5D0A-48D1-9098-E2E94ECA3A24}"/>
              </a:ext>
            </a:extLst>
          </p:cNvPr>
          <p:cNvSpPr txBox="1"/>
          <p:nvPr/>
        </p:nvSpPr>
        <p:spPr>
          <a:xfrm>
            <a:off x="5638800" y="7081443"/>
            <a:ext cx="1303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latin typeface="+mj-lt"/>
              </a:rPr>
              <a:t>Độc tấu là một người biểu diễn một nhạc cụ</a:t>
            </a:r>
          </a:p>
        </p:txBody>
      </p:sp>
    </p:spTree>
    <p:extLst>
      <p:ext uri="{BB962C8B-B14F-4D97-AF65-F5344CB8AC3E}">
        <p14:creationId xmlns:p14="http://schemas.microsoft.com/office/powerpoint/2010/main" val="424480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未标题-1.png">
            <a:extLst>
              <a:ext uri="{FF2B5EF4-FFF2-40B4-BE49-F238E27FC236}">
                <a16:creationId xmlns:a16="http://schemas.microsoft.com/office/drawing/2014/main" id="{AF5FC6B5-64C6-4F1B-B154-5648CA682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0" y="8495523"/>
            <a:ext cx="18241905" cy="17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未标题-1.png">
            <a:extLst>
              <a:ext uri="{FF2B5EF4-FFF2-40B4-BE49-F238E27FC236}">
                <a16:creationId xmlns:a16="http://schemas.microsoft.com/office/drawing/2014/main" id="{8EA2DE90-A7EB-46B2-A93B-D73EC82D4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46095" y="9268656"/>
            <a:ext cx="18241905" cy="11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id="{3F17052B-7829-4BC1-ABCE-8D5561043109}"/>
              </a:ext>
            </a:extLst>
          </p:cNvPr>
          <p:cNvGrpSpPr/>
          <p:nvPr/>
        </p:nvGrpSpPr>
        <p:grpSpPr>
          <a:xfrm flipH="1">
            <a:off x="-270629" y="0"/>
            <a:ext cx="3146250" cy="2993949"/>
            <a:chOff x="8499930" y="560207"/>
            <a:chExt cx="2228610" cy="2283998"/>
          </a:xfrm>
        </p:grpSpPr>
        <p:pic>
          <p:nvPicPr>
            <p:cNvPr id="5" name="Picture 8" descr="F:\未标题-1.png">
              <a:extLst>
                <a:ext uri="{FF2B5EF4-FFF2-40B4-BE49-F238E27FC236}">
                  <a16:creationId xmlns:a16="http://schemas.microsoft.com/office/drawing/2014/main" id="{24E274B7-F37F-4A13-98F2-5B21C682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2" t="16714" r="7888" b="17892"/>
            <a:stretch/>
          </p:blipFill>
          <p:spPr bwMode="auto">
            <a:xfrm>
              <a:off x="9096893" y="1251784"/>
              <a:ext cx="1200326" cy="159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:\未标题-1.png">
              <a:extLst>
                <a:ext uri="{FF2B5EF4-FFF2-40B4-BE49-F238E27FC236}">
                  <a16:creationId xmlns:a16="http://schemas.microsoft.com/office/drawing/2014/main" id="{D50BF9B3-95AD-4DF4-B190-40BDF0DBD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2" t="2828" b="69151"/>
            <a:stretch/>
          </p:blipFill>
          <p:spPr bwMode="auto">
            <a:xfrm rot="314069">
              <a:off x="8499930" y="560207"/>
              <a:ext cx="2228610" cy="1696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10">
            <a:extLst>
              <a:ext uri="{FF2B5EF4-FFF2-40B4-BE49-F238E27FC236}">
                <a16:creationId xmlns:a16="http://schemas.microsoft.com/office/drawing/2014/main" id="{149F25C5-82B0-412B-8283-3A6798C2C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1" y="8324761"/>
            <a:ext cx="4009404" cy="1066502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760B0C58-F7B2-4BD5-B970-070462CBC3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925571">
            <a:off x="16403698" y="-931644"/>
            <a:ext cx="1871720" cy="4283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7FABA-2FD5-4ED3-BFAC-884C6F23F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2993949"/>
            <a:ext cx="6177064" cy="3662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643601-54FD-4886-8402-DC4EEAD53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999" y="3069030"/>
            <a:ext cx="6922125" cy="35878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76A50B-F33C-4683-893E-2FA7E3C7F422}"/>
              </a:ext>
            </a:extLst>
          </p:cNvPr>
          <p:cNvSpPr txBox="1"/>
          <p:nvPr/>
        </p:nvSpPr>
        <p:spPr>
          <a:xfrm>
            <a:off x="3886200" y="980937"/>
            <a:ext cx="9594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  <a:latin typeface="+mj-lt"/>
              </a:rPr>
              <a:t>- Hòa tấu là từ hai đến nhiều người cùng biểu diễn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D7690-0F32-4EEE-AC5B-60755505CD72}"/>
              </a:ext>
            </a:extLst>
          </p:cNvPr>
          <p:cNvSpPr txBox="1"/>
          <p:nvPr/>
        </p:nvSpPr>
        <p:spPr>
          <a:xfrm>
            <a:off x="2209800" y="7055798"/>
            <a:ext cx="959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Song tấu: Hai người biểu diễn hai nhạc cụ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28879D-F3DB-4599-82D8-F6E3C4EB09D2}"/>
              </a:ext>
            </a:extLst>
          </p:cNvPr>
          <p:cNvSpPr txBox="1"/>
          <p:nvPr/>
        </p:nvSpPr>
        <p:spPr>
          <a:xfrm>
            <a:off x="10363200" y="6976015"/>
            <a:ext cx="959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Tam tấu: Ba người biểu diễn ba nhạc cụ. </a:t>
            </a:r>
          </a:p>
        </p:txBody>
      </p:sp>
    </p:spTree>
    <p:extLst>
      <p:ext uri="{BB962C8B-B14F-4D97-AF65-F5344CB8AC3E}">
        <p14:creationId xmlns:p14="http://schemas.microsoft.com/office/powerpoint/2010/main" val="2638412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未标题-1.png">
            <a:extLst>
              <a:ext uri="{FF2B5EF4-FFF2-40B4-BE49-F238E27FC236}">
                <a16:creationId xmlns:a16="http://schemas.microsoft.com/office/drawing/2014/main" id="{AF5FC6B5-64C6-4F1B-B154-5648CA682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0" y="8495523"/>
            <a:ext cx="18241905" cy="17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未标题-1.png">
            <a:extLst>
              <a:ext uri="{FF2B5EF4-FFF2-40B4-BE49-F238E27FC236}">
                <a16:creationId xmlns:a16="http://schemas.microsoft.com/office/drawing/2014/main" id="{8EA2DE90-A7EB-46B2-A93B-D73EC82D4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46095" y="9268656"/>
            <a:ext cx="18241905" cy="11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id="{3F17052B-7829-4BC1-ABCE-8D5561043109}"/>
              </a:ext>
            </a:extLst>
          </p:cNvPr>
          <p:cNvGrpSpPr/>
          <p:nvPr/>
        </p:nvGrpSpPr>
        <p:grpSpPr>
          <a:xfrm flipH="1">
            <a:off x="-270629" y="0"/>
            <a:ext cx="3146250" cy="2993949"/>
            <a:chOff x="8499930" y="560207"/>
            <a:chExt cx="2228610" cy="2283998"/>
          </a:xfrm>
        </p:grpSpPr>
        <p:pic>
          <p:nvPicPr>
            <p:cNvPr id="5" name="Picture 8" descr="F:\未标题-1.png">
              <a:extLst>
                <a:ext uri="{FF2B5EF4-FFF2-40B4-BE49-F238E27FC236}">
                  <a16:creationId xmlns:a16="http://schemas.microsoft.com/office/drawing/2014/main" id="{24E274B7-F37F-4A13-98F2-5B21C682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2" t="16714" r="7888" b="17892"/>
            <a:stretch/>
          </p:blipFill>
          <p:spPr bwMode="auto">
            <a:xfrm>
              <a:off x="9096893" y="1251784"/>
              <a:ext cx="1200326" cy="159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:\未标题-1.png">
              <a:extLst>
                <a:ext uri="{FF2B5EF4-FFF2-40B4-BE49-F238E27FC236}">
                  <a16:creationId xmlns:a16="http://schemas.microsoft.com/office/drawing/2014/main" id="{D50BF9B3-95AD-4DF4-B190-40BDF0DBD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2" t="2828" b="69151"/>
            <a:stretch/>
          </p:blipFill>
          <p:spPr bwMode="auto">
            <a:xfrm rot="314069">
              <a:off x="8499930" y="560207"/>
              <a:ext cx="2228610" cy="1696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10">
            <a:extLst>
              <a:ext uri="{FF2B5EF4-FFF2-40B4-BE49-F238E27FC236}">
                <a16:creationId xmlns:a16="http://schemas.microsoft.com/office/drawing/2014/main" id="{149F25C5-82B0-412B-8283-3A6798C2C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1" y="8324761"/>
            <a:ext cx="4009404" cy="1066502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760B0C58-F7B2-4BD5-B970-070462CBC3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925571">
            <a:off x="16403698" y="-931644"/>
            <a:ext cx="1871720" cy="4283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6ADF2-F0B3-4695-A26D-40325A30D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313" y="2551694"/>
            <a:ext cx="5915789" cy="40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F883EE-5B23-4A5B-B025-84566AE24A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2551695"/>
            <a:ext cx="8153400" cy="40390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AED18D-BFF9-43F6-A91E-BBA812AB4D1B}"/>
              </a:ext>
            </a:extLst>
          </p:cNvPr>
          <p:cNvSpPr txBox="1"/>
          <p:nvPr/>
        </p:nvSpPr>
        <p:spPr>
          <a:xfrm>
            <a:off x="1905000" y="6920926"/>
            <a:ext cx="959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Tứ tấu: Bốn người biểu diễn bốn nhạc cụ.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C7D68-274A-4864-939A-0947D51C2DD8}"/>
              </a:ext>
            </a:extLst>
          </p:cNvPr>
          <p:cNvSpPr txBox="1"/>
          <p:nvPr/>
        </p:nvSpPr>
        <p:spPr>
          <a:xfrm>
            <a:off x="9100170" y="6988871"/>
            <a:ext cx="959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Hòa Tấu dàn nhạc nhiều người biểu diễn nhiều nhạc cụ. </a:t>
            </a:r>
          </a:p>
        </p:txBody>
      </p:sp>
    </p:spTree>
    <p:extLst>
      <p:ext uri="{BB962C8B-B14F-4D97-AF65-F5344CB8AC3E}">
        <p14:creationId xmlns:p14="http://schemas.microsoft.com/office/powerpoint/2010/main" val="112495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268</Words>
  <Application>Microsoft Office PowerPoint</Application>
  <PresentationFormat>Custom</PresentationFormat>
  <Paragraphs>32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 Light</vt:lpstr>
      <vt:lpstr>Calibri</vt:lpstr>
      <vt:lpstr>等线</vt:lpstr>
      <vt:lpstr>Arial</vt:lpstr>
      <vt:lpstr>Times New Roman</vt:lpstr>
      <vt:lpstr>宋体</vt:lpstr>
      <vt:lpstr>1_Default Design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TAM</cp:lastModifiedBy>
  <cp:revision>84</cp:revision>
  <dcterms:created xsi:type="dcterms:W3CDTF">2006-08-16T00:00:00Z</dcterms:created>
  <dcterms:modified xsi:type="dcterms:W3CDTF">2025-10-04T02:47:02Z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DDCFC3464FD94F34A5B4757B446ED13B</vt:lpwstr>
  </property>
  <property fmtid="{D5CDD505-2E9C-101B-9397-08002B2CF9AE}" pid="3" name="KSOProductBuildVer">
    <vt:lpwstr>1033-11.2.0.11026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2022-03-21T07:32:19Z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0371a259-a557-4f22-8352-0188982b6abf</vt:lpwstr>
  </property>
  <property fmtid="{D5CDD505-2E9C-101B-9397-08002B2CF9AE}" pid="9" name="MSIP_Label_defa4170-0d19-0005-0004-bc88714345d2_ActionId">
    <vt:lpwstr>f6ebd325-5bba-4641-86ae-e243d565247a</vt:lpwstr>
  </property>
  <property fmtid="{D5CDD505-2E9C-101B-9397-08002B2CF9AE}" pid="10" name="MSIP_Label_defa4170-0d19-0005-0004-bc88714345d2_ContentBits">
    <vt:lpwstr>0</vt:lpwstr>
  </property>
</Properties>
</file>