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299" r:id="rId3"/>
    <p:sldId id="314" r:id="rId4"/>
    <p:sldId id="315" r:id="rId5"/>
    <p:sldId id="306" r:id="rId6"/>
    <p:sldId id="313" r:id="rId7"/>
    <p:sldId id="318" r:id="rId8"/>
    <p:sldId id="319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0"/>
            <a:ext cx="7200800" cy="2996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8" y="764704"/>
            <a:ext cx="1044759" cy="1044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0391" y="1628800"/>
            <a:ext cx="1947392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4400" b="1" smtClean="0">
                <a:solidFill>
                  <a:srgbClr val="FF0000"/>
                </a:solidFill>
                <a:latin typeface="Times New Roman"/>
                <a:ea typeface="Times New Roman"/>
              </a:rPr>
              <a:t>4</a:t>
            </a:r>
            <a:endParaRPr lang="en-AU" sz="44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8520" y="3002751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smtClean="0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* </a:t>
            </a: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ÔN TẬP: HÁT VÀ ĐỌC NHẠC</a:t>
            </a:r>
            <a:endParaRPr lang="en-US" sz="28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</a:t>
            </a:r>
            <a:r>
              <a:rPr lang="fr-FR" sz="2800" b="1" smtClean="0">
                <a:solidFill>
                  <a:srgbClr val="FC190F"/>
                </a:solidFill>
                <a:latin typeface="Times New Roman"/>
                <a:ea typeface="Arial"/>
              </a:rPr>
              <a:t>                           </a:t>
            </a: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</a:t>
            </a:r>
            <a:r>
              <a:rPr lang="fr-FR" sz="2800" b="1" smtClean="0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* </a:t>
            </a: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VẬN DỤNG - SÁNG TẠO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40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</a:t>
            </a: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ôn lại bài hát 1 – 2 lần. HS thực hiện theo các hình thức: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tập thể.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nối tiếp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đối đáp nam nữ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11404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Ôn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hát kết hợp vận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động nhịp nhàng trái phải và vận động phụ họa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765054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Vận động nhịp ¾ và vận động </a:t>
            </a:r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phụ họa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mtClean="0">
                <a:latin typeface="Times New Roman"/>
                <a:ea typeface="Calibri"/>
              </a:rPr>
              <a:t> -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yêu cầu HS thể hiện lại thế tay của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332656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FF0000"/>
                </a:solidFill>
              </a:rPr>
              <a:t>-Ôn đọc nhạc gõ đệm theo nhịp bằng thanh phách với các hình thức.</a:t>
            </a:r>
            <a:endParaRPr lang="en-US" sz="2800" i="1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25648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Trình chiếu  tiết tấu 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</a:rPr>
              <a:t>bài,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giới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</a:rPr>
              <a:t>thiệu và đọc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mẫu hình tiết tấu bằng tiếng“ tùng”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" y="1340768"/>
            <a:ext cx="8244631" cy="887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48" y="2476292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ĐỌC     </a:t>
            </a:r>
            <a:r>
              <a:rPr lang="en-US" smtClean="0"/>
              <a:t>                           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3648" y="248070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TÙNG       TÙNG     TÙNG          TÙNG                                </a:t>
            </a:r>
            <a:endParaRPr lang="en-US" sz="3600" i="1"/>
          </a:p>
        </p:txBody>
      </p:sp>
      <p:sp>
        <p:nvSpPr>
          <p:cNvPr id="11" name="Rectangle 10"/>
          <p:cNvSpPr/>
          <p:nvPr/>
        </p:nvSpPr>
        <p:spPr>
          <a:xfrm>
            <a:off x="2293152" y="3356992"/>
            <a:ext cx="44501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  <a:latin typeface="Times New Roman"/>
                <a:ea typeface="Calibri"/>
              </a:rPr>
              <a:t>2 .VẬN </a:t>
            </a: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</a:rPr>
              <a:t>DỤNG-SÁNG TẠO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6665" y="4365104"/>
            <a:ext cx="525175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Calibri"/>
              </a:rPr>
              <a:t>Đọc đồng dao và gõ theo hình tiết tấu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4" y="624296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48680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Đọc lời     </a:t>
            </a:r>
            <a:r>
              <a:rPr lang="en-US" sz="2000" smtClean="0"/>
              <a:t>       </a:t>
            </a:r>
            <a:r>
              <a:rPr lang="en-US" smtClean="0"/>
              <a:t>                    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712"/>
            <a:ext cx="671500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68" y="3429000"/>
            <a:ext cx="441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GV bật file Đọc mẫu hoặc đọc mẫu sau đó HD đọc lời đồng dao theo tiết tấu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191</Words>
  <Application>Microsoft Office PowerPoint</Application>
  <PresentationFormat>On-screen Show (4:3)</PresentationFormat>
  <Paragraphs>24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TAM</cp:lastModifiedBy>
  <cp:revision>167</cp:revision>
  <dcterms:created xsi:type="dcterms:W3CDTF">2021-05-09T14:16:54Z</dcterms:created>
  <dcterms:modified xsi:type="dcterms:W3CDTF">2025-10-04T02:38:10Z</dcterms:modified>
</cp:coreProperties>
</file>