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62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14E7549-B479-4BA3-9992-6E3DA27934D6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12" descr="D:\GIÁO ÁN 1 2020-2021\HÌNH SOẠN GIÁO ÁN\Học hát\Tổ Quôc ta\Tổ quốc ta.jpg"/>
          <p:cNvPicPr/>
          <p:nvPr/>
        </p:nvPicPr>
        <p:blipFill>
          <a:blip r:embed="rId4"/>
          <a:stretch/>
        </p:blipFill>
        <p:spPr>
          <a:xfrm>
            <a:off x="334800" y="1047600"/>
            <a:ext cx="10295280" cy="4596120"/>
          </a:xfrm>
          <a:prstGeom prst="rect">
            <a:avLst/>
          </a:prstGeom>
          <a:ln w="0">
            <a:noFill/>
          </a:ln>
        </p:spPr>
      </p:pic>
      <p:sp>
        <p:nvSpPr>
          <p:cNvPr id="349" name="Text Box 9"/>
          <p:cNvSpPr/>
          <p:nvPr/>
        </p:nvSpPr>
        <p:spPr>
          <a:xfrm>
            <a:off x="628560" y="121428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Học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0" name="Text Box 10"/>
          <p:cNvSpPr/>
          <p:nvPr/>
        </p:nvSpPr>
        <p:spPr>
          <a:xfrm>
            <a:off x="2700360" y="1571760"/>
            <a:ext cx="54291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1" name="Rectangle 3"/>
          <p:cNvSpPr/>
          <p:nvPr/>
        </p:nvSpPr>
        <p:spPr>
          <a:xfrm>
            <a:off x="6343560" y="2143080"/>
            <a:ext cx="20718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Mộng Lân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Picture 11" descr="D:\GIÁO ÁN 1 2020-2021\HÌNH SOẠN GIÁO ÁN\Học hát\Tổ Quôc ta\bai hat.jpg"/>
          <p:cNvPicPr/>
          <p:nvPr/>
        </p:nvPicPr>
        <p:blipFill>
          <a:blip r:embed="rId2"/>
          <a:stretch/>
        </p:blipFill>
        <p:spPr>
          <a:xfrm>
            <a:off x="-6480" y="-6480"/>
            <a:ext cx="10985760" cy="6870960"/>
          </a:xfrm>
          <a:prstGeom prst="rect">
            <a:avLst/>
          </a:prstGeom>
          <a:ln w="0">
            <a:noFill/>
          </a:ln>
        </p:spPr>
      </p:pic>
      <p:sp>
        <p:nvSpPr>
          <p:cNvPr id="471" name="Rectangle 3"/>
          <p:cNvSpPr/>
          <p:nvPr/>
        </p:nvSpPr>
        <p:spPr>
          <a:xfrm>
            <a:off x="343080" y="214200"/>
            <a:ext cx="2228760" cy="64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Cả bài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478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479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480" name="Rectangle 1"/>
          <p:cNvSpPr/>
          <p:nvPr/>
        </p:nvSpPr>
        <p:spPr>
          <a:xfrm>
            <a:off x="1512720" y="2571840"/>
            <a:ext cx="78109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VỖ TAY THEO PHÁCH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1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85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Picture 8" descr="D:\GIÁO ÁN 1 2020-2021\HÌNH SOẠN GIÁO ÁN\Học hát\Tổ Quôc ta\e - Copy.jpg"/>
          <p:cNvPicPr/>
          <p:nvPr/>
        </p:nvPicPr>
        <p:blipFill>
          <a:blip r:embed="rId2">
            <a:lum contrast="10000"/>
          </a:blip>
          <a:stretch/>
        </p:blipFill>
        <p:spPr>
          <a:xfrm>
            <a:off x="628560" y="0"/>
            <a:ext cx="9715680" cy="6858000"/>
          </a:xfrm>
          <a:prstGeom prst="rect">
            <a:avLst/>
          </a:prstGeom>
          <a:ln w="0">
            <a:noFill/>
          </a:ln>
        </p:spPr>
      </p:pic>
      <p:sp>
        <p:nvSpPr>
          <p:cNvPr id="487" name="Rounded Rectangular Callout 21"/>
          <p:cNvSpPr/>
          <p:nvPr/>
        </p:nvSpPr>
        <p:spPr>
          <a:xfrm>
            <a:off x="271440" y="1857240"/>
            <a:ext cx="1257480" cy="571680"/>
          </a:xfrm>
          <a:prstGeom prst="wedgeRoundRectCallout">
            <a:avLst>
              <a:gd name="adj1" fmla="val 78476"/>
              <a:gd name="adj2" fmla="val 21370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Phách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02" name="Text Box 9"/>
          <p:cNvSpPr/>
          <p:nvPr/>
        </p:nvSpPr>
        <p:spPr>
          <a:xfrm>
            <a:off x="819000" y="166680"/>
            <a:ext cx="361476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3" name="Text Box 10"/>
          <p:cNvSpPr/>
          <p:nvPr/>
        </p:nvSpPr>
        <p:spPr>
          <a:xfrm>
            <a:off x="3914640" y="1143000"/>
            <a:ext cx="328644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CAO – THẤP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0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0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4" descr="INFO DATUK - Posts | Facebook"/>
          <p:cNvPicPr/>
          <p:nvPr/>
        </p:nvPicPr>
        <p:blipFill>
          <a:blip r:embed="rId4"/>
          <a:srcRect b="5005"/>
          <a:stretch/>
        </p:blipFill>
        <p:spPr>
          <a:xfrm>
            <a:off x="422280" y="1873080"/>
            <a:ext cx="2357280" cy="371484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6" descr="Cartoon Businesswoman stock illustration. Illustration of career - 28542142"/>
          <p:cNvPicPr/>
          <p:nvPr/>
        </p:nvPicPr>
        <p:blipFill>
          <a:blip r:embed="rId5"/>
          <a:srcRect l="27138" r="24030"/>
          <a:stretch/>
        </p:blipFill>
        <p:spPr>
          <a:xfrm>
            <a:off x="8915400" y="1428840"/>
            <a:ext cx="1357200" cy="4157640"/>
          </a:xfrm>
          <a:prstGeom prst="rect">
            <a:avLst/>
          </a:prstGeom>
          <a:ln w="0">
            <a:noFill/>
          </a:ln>
        </p:spPr>
      </p:pic>
      <p:sp>
        <p:nvSpPr>
          <p:cNvPr id="510" name="Rounded Rectangular Callout 14"/>
          <p:cNvSpPr/>
          <p:nvPr/>
        </p:nvSpPr>
        <p:spPr>
          <a:xfrm>
            <a:off x="5629320" y="2357280"/>
            <a:ext cx="2357280" cy="928800"/>
          </a:xfrm>
          <a:prstGeom prst="wedgeRoundRectCallout">
            <a:avLst>
              <a:gd name="adj1" fmla="val 91902"/>
              <a:gd name="adj2" fmla="val -73310"/>
              <a:gd name="adj3" fmla="val 16667"/>
            </a:avLst>
          </a:prstGeom>
          <a:solidFill>
            <a:srgbClr val="FFFF00"/>
          </a:solidFill>
          <a:ln w="1260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La la la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1" name="Rounded Rectangular Callout 11"/>
          <p:cNvSpPr/>
          <p:nvPr/>
        </p:nvSpPr>
        <p:spPr>
          <a:xfrm>
            <a:off x="2986200" y="4286160"/>
            <a:ext cx="2357280" cy="928800"/>
          </a:xfrm>
          <a:prstGeom prst="wedgeRoundRectCallout">
            <a:avLst>
              <a:gd name="adj1" fmla="val -69263"/>
              <a:gd name="adj2" fmla="val -122541"/>
              <a:gd name="adj3" fmla="val 16667"/>
            </a:avLst>
          </a:prstGeom>
          <a:solidFill>
            <a:srgbClr val="CCFFFF"/>
          </a:solidFill>
          <a:ln w="12600">
            <a:solidFill>
              <a:srgbClr val="1713C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La la la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11" descr="D:\GIÁO ÁN 1 2020-2021\HÌNH SOẠN GIÁO ÁN\Học hát\Tổ Quôc ta\bai hat.jpg"/>
          <p:cNvPicPr/>
          <p:nvPr/>
        </p:nvPicPr>
        <p:blipFill>
          <a:blip r:embed="rId2"/>
          <a:stretch/>
        </p:blipFill>
        <p:spPr>
          <a:xfrm>
            <a:off x="-26280" y="271362"/>
            <a:ext cx="10985760" cy="6870960"/>
          </a:xfrm>
          <a:prstGeom prst="rect">
            <a:avLst/>
          </a:prstGeom>
          <a:ln w="0">
            <a:noFill/>
          </a:ln>
        </p:spPr>
      </p:pic>
      <p:sp>
        <p:nvSpPr>
          <p:cNvPr id="353" name="Rectangle 3"/>
          <p:cNvSpPr/>
          <p:nvPr/>
        </p:nvSpPr>
        <p:spPr>
          <a:xfrm>
            <a:off x="999240" y="121219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Nghe </a:t>
            </a:r>
            <a:r>
              <a:rPr lang="en-US" sz="30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hát</a:t>
            </a:r>
            <a:r>
              <a:rPr lang="en-US" sz="3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0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mẫu</a:t>
            </a:r>
            <a:endParaRPr lang="en-US" sz="3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4" name="Rectangle 3"/>
          <p:cNvSpPr/>
          <p:nvPr/>
        </p:nvSpPr>
        <p:spPr>
          <a:xfrm>
            <a:off x="1025764" y="57168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Nghe </a:t>
            </a:r>
            <a:r>
              <a:rPr lang="en-US" sz="30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giai</a:t>
            </a:r>
            <a:r>
              <a:rPr lang="en-US" sz="3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0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điệu</a:t>
            </a:r>
            <a:endParaRPr lang="en-US" sz="3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62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Rectangle 11"/>
          <p:cNvSpPr/>
          <p:nvPr/>
        </p:nvSpPr>
        <p:spPr>
          <a:xfrm>
            <a:off x="1028880" y="0"/>
            <a:ext cx="32004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ĐỌC LỜI CA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4" name="Rectangle 4"/>
          <p:cNvSpPr/>
          <p:nvPr/>
        </p:nvSpPr>
        <p:spPr>
          <a:xfrm>
            <a:off x="700200" y="2071800"/>
            <a:ext cx="9783720" cy="349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Tổ quốc ta, rộng bao la.</a:t>
            </a:r>
            <a:endParaRPr lang="en-US" sz="37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Ngàn đất đai phì nhiêu đồng lúa xanh mởn mơ.</a:t>
            </a:r>
            <a:endParaRPr lang="en-US" sz="37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Rừng núi cao, biển xanh xanh.</a:t>
            </a:r>
            <a:endParaRPr lang="en-US" sz="37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Tổ quốc ta đẹp sao dải đất Bắc Nam nối liền.</a:t>
            </a:r>
            <a:endParaRPr lang="en-US" sz="37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" name="Rectangle 7"/>
          <p:cNvSpPr/>
          <p:nvPr/>
        </p:nvSpPr>
        <p:spPr>
          <a:xfrm>
            <a:off x="3767400" y="857160"/>
            <a:ext cx="344016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6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70" name="Rectangle 10"/>
          <p:cNvSpPr/>
          <p:nvPr/>
        </p:nvSpPr>
        <p:spPr>
          <a:xfrm>
            <a:off x="6710400" y="1571760"/>
            <a:ext cx="150948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408" name="Rectangle 3"/>
          <p:cNvSpPr/>
          <p:nvPr/>
        </p:nvSpPr>
        <p:spPr>
          <a:xfrm>
            <a:off x="4486320" y="1071720"/>
            <a:ext cx="195084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Câu 1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9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Rectangle 6"/>
          <p:cNvSpPr/>
          <p:nvPr/>
        </p:nvSpPr>
        <p:spPr>
          <a:xfrm>
            <a:off x="6199200" y="387360"/>
            <a:ext cx="505764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1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1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1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1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15" name="Rectangle 7"/>
          <p:cNvSpPr/>
          <p:nvPr/>
        </p:nvSpPr>
        <p:spPr>
          <a:xfrm>
            <a:off x="985680" y="31680"/>
            <a:ext cx="32148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TỔ QUỐC TA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Mộng Lân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16" name="Picture 13" descr="D:\GIÁO ÁN 1 2020-2021\HÌNH SOẠN GIÁO ÁN\Học hát\Tổ Quôc ta\1.png"/>
          <p:cNvPicPr/>
          <p:nvPr/>
        </p:nvPicPr>
        <p:blipFill>
          <a:blip r:embed="rId4"/>
          <a:srcRect t="15144" r="788"/>
          <a:stretch/>
        </p:blipFill>
        <p:spPr>
          <a:xfrm>
            <a:off x="450720" y="3214800"/>
            <a:ext cx="10107720" cy="2359080"/>
          </a:xfrm>
          <a:prstGeom prst="rect">
            <a:avLst/>
          </a:prstGeom>
          <a:ln w="0">
            <a:noFill/>
          </a:ln>
        </p:spPr>
      </p:pic>
      <p:pic>
        <p:nvPicPr>
          <p:cNvPr id="417" name="Picture 11" descr="D:\GIÁO ÁN 1 2020-2021\HÌNH SOẠN GIÁO ÁN\Học hát\Tổ Quôc ta\e.jpg"/>
          <p:cNvPicPr/>
          <p:nvPr/>
        </p:nvPicPr>
        <p:blipFill>
          <a:blip r:embed="rId5">
            <a:lum contrast="10000"/>
          </a:blip>
          <a:srcRect l="6567" t="16669" r="7300" b="66219"/>
          <a:stretch/>
        </p:blipFill>
        <p:spPr>
          <a:xfrm>
            <a:off x="628560" y="1785960"/>
            <a:ext cx="9786960" cy="171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419" name="Rectangle 3"/>
          <p:cNvSpPr/>
          <p:nvPr/>
        </p:nvSpPr>
        <p:spPr>
          <a:xfrm>
            <a:off x="4486320" y="1071720"/>
            <a:ext cx="195084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Câu 2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0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Rectangle 6"/>
          <p:cNvSpPr/>
          <p:nvPr/>
        </p:nvSpPr>
        <p:spPr>
          <a:xfrm>
            <a:off x="6199200" y="387360"/>
            <a:ext cx="505764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2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2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2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2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26" name="Rectangle 7"/>
          <p:cNvSpPr/>
          <p:nvPr/>
        </p:nvSpPr>
        <p:spPr>
          <a:xfrm>
            <a:off x="985680" y="31680"/>
            <a:ext cx="32148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TỔ QUỐC TA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Mộng Lân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27" name="Picture 13" descr="D:\GIÁO ÁN 1 2020-2021\HÌNH SOẠN GIÁO ÁN\Học hát\Tổ Quôc ta\2.png"/>
          <p:cNvPicPr/>
          <p:nvPr/>
        </p:nvPicPr>
        <p:blipFill>
          <a:blip r:embed="rId4"/>
          <a:srcRect r="599"/>
          <a:stretch/>
        </p:blipFill>
        <p:spPr>
          <a:xfrm>
            <a:off x="469800" y="2643120"/>
            <a:ext cx="10072800" cy="2919600"/>
          </a:xfrm>
          <a:prstGeom prst="rect">
            <a:avLst/>
          </a:prstGeom>
          <a:ln w="0">
            <a:noFill/>
          </a:ln>
        </p:spPr>
      </p:pic>
      <p:pic>
        <p:nvPicPr>
          <p:cNvPr id="428" name="Picture 11" descr="D:\GIÁO ÁN 1 2020-2021\HÌNH SOẠN GIÁO ÁN\Học hát\Tổ Quôc ta\e.jpg"/>
          <p:cNvPicPr/>
          <p:nvPr/>
        </p:nvPicPr>
        <p:blipFill>
          <a:blip r:embed="rId5">
            <a:lum contrast="10000"/>
          </a:blip>
          <a:srcRect l="7300" t="36462" r="8028" b="46876"/>
          <a:stretch/>
        </p:blipFill>
        <p:spPr>
          <a:xfrm>
            <a:off x="485640" y="1785960"/>
            <a:ext cx="10001520" cy="1643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430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Rectangle 6"/>
          <p:cNvSpPr/>
          <p:nvPr/>
        </p:nvSpPr>
        <p:spPr>
          <a:xfrm>
            <a:off x="7058160" y="214200"/>
            <a:ext cx="30733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Câu 1 + 2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3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3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3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36" name="Rectangle 7"/>
          <p:cNvSpPr/>
          <p:nvPr/>
        </p:nvSpPr>
        <p:spPr>
          <a:xfrm>
            <a:off x="985680" y="31680"/>
            <a:ext cx="32148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TỔ QUỐC TA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Mộng Lân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37" name="Picture 12" descr="D:\GIÁO ÁN 1 2020-2021\HÌNH SOẠN GIÁO ÁN\Học hát\Tổ Quôc ta\Tổ quốc ta.jpg"/>
          <p:cNvPicPr/>
          <p:nvPr/>
        </p:nvPicPr>
        <p:blipFill>
          <a:blip r:embed="rId4"/>
          <a:srcRect b="8824"/>
          <a:stretch/>
        </p:blipFill>
        <p:spPr>
          <a:xfrm>
            <a:off x="446040" y="3643200"/>
            <a:ext cx="10112400" cy="1928880"/>
          </a:xfrm>
          <a:prstGeom prst="rect">
            <a:avLst/>
          </a:prstGeom>
          <a:ln w="0">
            <a:noFill/>
          </a:ln>
        </p:spPr>
      </p:pic>
      <p:pic>
        <p:nvPicPr>
          <p:cNvPr id="438" name="Picture 11" descr="D:\GIÁO ÁN 1 2020-2021\HÌNH SOẠN GIÁO ÁN\Học hát\Tổ Quôc ta\e.jpg"/>
          <p:cNvPicPr/>
          <p:nvPr/>
        </p:nvPicPr>
        <p:blipFill>
          <a:blip r:embed="rId5">
            <a:lum contrast="10000"/>
          </a:blip>
          <a:srcRect l="7300" t="16669" r="8028" b="46876"/>
          <a:stretch/>
        </p:blipFill>
        <p:spPr>
          <a:xfrm>
            <a:off x="700200" y="1143000"/>
            <a:ext cx="9429480" cy="292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440" name="Rectangle 3"/>
          <p:cNvSpPr/>
          <p:nvPr/>
        </p:nvSpPr>
        <p:spPr>
          <a:xfrm>
            <a:off x="4486320" y="1071720"/>
            <a:ext cx="195084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Câu 3 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1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Rectangle 6"/>
          <p:cNvSpPr/>
          <p:nvPr/>
        </p:nvSpPr>
        <p:spPr>
          <a:xfrm>
            <a:off x="6199200" y="387360"/>
            <a:ext cx="505764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4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47" name="Rectangle 7"/>
          <p:cNvSpPr/>
          <p:nvPr/>
        </p:nvSpPr>
        <p:spPr>
          <a:xfrm>
            <a:off x="985680" y="31680"/>
            <a:ext cx="32148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TỔ QUỐC TA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Mộng Lân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48" name="Picture 13" descr="D:\GIÁO ÁN 1 2020-2021\HÌNH SOẠN GIÁO ÁN\Học hát\Tổ Quôc ta\3.png"/>
          <p:cNvPicPr/>
          <p:nvPr/>
        </p:nvPicPr>
        <p:blipFill>
          <a:blip r:embed="rId4"/>
          <a:stretch/>
        </p:blipFill>
        <p:spPr>
          <a:xfrm>
            <a:off x="469800" y="3500280"/>
            <a:ext cx="10072800" cy="206064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11" descr="D:\GIÁO ÁN 1 2020-2021\HÌNH SOẠN GIÁO ÁN\Học hát\Tổ Quôc ta\e.jpg"/>
          <p:cNvPicPr/>
          <p:nvPr/>
        </p:nvPicPr>
        <p:blipFill>
          <a:blip r:embed="rId5">
            <a:lum contrast="10000"/>
          </a:blip>
          <a:srcRect l="7300" t="56255" r="8028" b="27083"/>
          <a:stretch/>
        </p:blipFill>
        <p:spPr>
          <a:xfrm>
            <a:off x="628560" y="1714680"/>
            <a:ext cx="9572760" cy="1785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451" name="Rectangle 6"/>
          <p:cNvSpPr/>
          <p:nvPr/>
        </p:nvSpPr>
        <p:spPr>
          <a:xfrm>
            <a:off x="6199200" y="387360"/>
            <a:ext cx="505764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6" name="Rectangle 7"/>
          <p:cNvSpPr/>
          <p:nvPr/>
        </p:nvSpPr>
        <p:spPr>
          <a:xfrm>
            <a:off x="985680" y="31680"/>
            <a:ext cx="32148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TỔ QUỐC TA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Mộng Lân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7" name="Picture 13" descr="D:\GIÁO ÁN 1 2020-2021\HÌNH SOẠN GIÁO ÁN\Học hát\Tổ Quôc ta\Bản đồ VN - Copy.jpg"/>
          <p:cNvPicPr/>
          <p:nvPr/>
        </p:nvPicPr>
        <p:blipFill>
          <a:blip r:embed="rId4"/>
          <a:srcRect l="10008" r="19932"/>
          <a:stretch/>
        </p:blipFill>
        <p:spPr>
          <a:xfrm>
            <a:off x="8772480" y="1071720"/>
            <a:ext cx="1857600" cy="4333680"/>
          </a:xfrm>
          <a:prstGeom prst="rect">
            <a:avLst/>
          </a:prstGeom>
          <a:ln w="0">
            <a:noFill/>
          </a:ln>
        </p:spPr>
      </p:pic>
      <p:pic>
        <p:nvPicPr>
          <p:cNvPr id="458" name="Picture 11" descr="D:\GIÁO ÁN 1 2020-2021\HÌNH SOẠN GIÁO ÁN\Học hát\Tổ Quôc ta\e.jpg"/>
          <p:cNvPicPr/>
          <p:nvPr/>
        </p:nvPicPr>
        <p:blipFill>
          <a:blip r:embed="rId5">
            <a:lum contrast="20000"/>
          </a:blip>
          <a:srcRect l="7961" t="75007" r="8622" b="8331"/>
          <a:stretch/>
        </p:blipFill>
        <p:spPr>
          <a:xfrm>
            <a:off x="485640" y="2714760"/>
            <a:ext cx="9072720" cy="1714320"/>
          </a:xfrm>
          <a:prstGeom prst="rect">
            <a:avLst/>
          </a:prstGeom>
          <a:ln w="0">
            <a:noFill/>
          </a:ln>
        </p:spPr>
      </p:pic>
      <p:sp>
        <p:nvSpPr>
          <p:cNvPr id="459" name="Rectangle 3"/>
          <p:cNvSpPr/>
          <p:nvPr/>
        </p:nvSpPr>
        <p:spPr>
          <a:xfrm>
            <a:off x="4486320" y="1071720"/>
            <a:ext cx="195084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Câu 4 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461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Rectangle 3"/>
          <p:cNvSpPr/>
          <p:nvPr/>
        </p:nvSpPr>
        <p:spPr>
          <a:xfrm>
            <a:off x="7343640" y="214200"/>
            <a:ext cx="20718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Câu 3 + 4 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6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6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67" name="Rectangle 7"/>
          <p:cNvSpPr/>
          <p:nvPr/>
        </p:nvSpPr>
        <p:spPr>
          <a:xfrm>
            <a:off x="985680" y="31680"/>
            <a:ext cx="32148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TỔ QUỐC TA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Mộng Lân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8" name="Picture 15" descr="D:\GIÁO ÁN 1 2020-2021\HÌNH SOẠN GIÁO ÁN\Học hát\Tổ Quôc ta\To quoc ta 2.jpg"/>
          <p:cNvPicPr/>
          <p:nvPr/>
        </p:nvPicPr>
        <p:blipFill>
          <a:blip r:embed="rId4"/>
          <a:srcRect r="869"/>
          <a:stretch/>
        </p:blipFill>
        <p:spPr>
          <a:xfrm>
            <a:off x="430200" y="4143240"/>
            <a:ext cx="10144080" cy="1513080"/>
          </a:xfrm>
          <a:prstGeom prst="rect">
            <a:avLst/>
          </a:prstGeom>
          <a:ln w="0">
            <a:noFill/>
          </a:ln>
        </p:spPr>
      </p:pic>
      <p:pic>
        <p:nvPicPr>
          <p:cNvPr id="469" name="Picture 11" descr="D:\GIÁO ÁN 1 2020-2021\HÌNH SOẠN GIÁO ÁN\Học hát\Tổ Quôc ta\e.jpg"/>
          <p:cNvPicPr/>
          <p:nvPr/>
        </p:nvPicPr>
        <p:blipFill>
          <a:blip r:embed="rId5">
            <a:lum contrast="20000"/>
          </a:blip>
          <a:srcRect l="7300" t="56255" r="7300" b="8331"/>
          <a:stretch/>
        </p:blipFill>
        <p:spPr>
          <a:xfrm>
            <a:off x="485640" y="1143000"/>
            <a:ext cx="1007280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7110</TotalTime>
  <Words>151</Words>
  <Application>Microsoft Office PowerPoint</Application>
  <PresentationFormat>Custom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TAM</cp:lastModifiedBy>
  <cp:revision>594</cp:revision>
  <dcterms:created xsi:type="dcterms:W3CDTF">2010-04-30T20:19:48Z</dcterms:created>
  <dcterms:modified xsi:type="dcterms:W3CDTF">2025-10-08T09:12:07Z</dcterms:modified>
  <dc:language>en-US</dc:language>
</cp:coreProperties>
</file>