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300" r:id="rId2"/>
    <p:sldId id="306" r:id="rId3"/>
    <p:sldId id="30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8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0CCC9-CB29-4B66-B61B-9EE56CB950B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7DD64-EE1E-460B-92D9-3AAFEF6E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3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a2764d995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a2764d995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12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a2764d995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a2764d995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46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10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4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8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6442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37;p7"/>
          <p:cNvGrpSpPr/>
          <p:nvPr/>
        </p:nvGrpSpPr>
        <p:grpSpPr>
          <a:xfrm>
            <a:off x="-896493" y="-1793317"/>
            <a:ext cx="3713008" cy="3149969"/>
            <a:chOff x="-672370" y="-1344988"/>
            <a:chExt cx="2784756" cy="2362477"/>
          </a:xfrm>
        </p:grpSpPr>
        <p:sp>
          <p:nvSpPr>
            <p:cNvPr id="157" name="Google Shape;138;p7"/>
            <p:cNvSpPr/>
            <p:nvPr/>
          </p:nvSpPr>
          <p:spPr>
            <a:xfrm rot="10800000" flipH="1">
              <a:off x="-431493" y="-134498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8" name="Google Shape;139;p7"/>
            <p:cNvGrpSpPr/>
            <p:nvPr/>
          </p:nvGrpSpPr>
          <p:grpSpPr>
            <a:xfrm rot="10800000">
              <a:off x="-672370" y="-938356"/>
              <a:ext cx="2350564" cy="1955844"/>
              <a:chOff x="7173422" y="4083799"/>
              <a:chExt cx="2350564" cy="1955844"/>
            </a:xfrm>
          </p:grpSpPr>
          <p:sp>
            <p:nvSpPr>
              <p:cNvPr id="159" name="Google Shape;140;p7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60" name="Google Shape;141;p7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61" name="Google Shape;142;p7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43;p7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44;p7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45;p7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46;p7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47;p7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48;p7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49;p7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50;p7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51;p7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52;p7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53;p7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54;p7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1045931" y="391886"/>
            <a:ext cx="8516080" cy="822960"/>
            <a:chOff x="1045931" y="391886"/>
            <a:chExt cx="10057498" cy="822960"/>
          </a:xfrm>
        </p:grpSpPr>
        <p:sp>
          <p:nvSpPr>
            <p:cNvPr id="3" name="Rounded Rectangle 2"/>
            <p:cNvSpPr/>
            <p:nvPr/>
          </p:nvSpPr>
          <p:spPr>
            <a:xfrm>
              <a:off x="1045931" y="391886"/>
              <a:ext cx="10057498" cy="822960"/>
            </a:xfrm>
            <a:prstGeom prst="roundRect">
              <a:avLst/>
            </a:prstGeom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AECE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51505" y="543896"/>
              <a:ext cx="100519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Chia </a:t>
              </a:r>
              <a:r>
                <a:rPr kumimoji="0" lang="en-US" sz="2800" b="1" i="0" u="none" strike="noStrike" kern="0" cap="none" spc="0" normalizeH="0" baseline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sẻ</a:t>
              </a:r>
              <a:r>
                <a:rPr kumimoji="0" lang="en-US" sz="2800" b="1" i="0" u="none" strike="noStrike" kern="0" cap="none" spc="0" normalizeH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về</a:t>
              </a:r>
              <a:r>
                <a:rPr kumimoji="0" lang="en-US" sz="2800" b="1" i="0" u="none" strike="noStrike" kern="0" cap="none" spc="0" normalizeH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lợi</a:t>
              </a:r>
              <a:r>
                <a:rPr kumimoji="0" lang="en-US" sz="2800" b="1" i="0" u="none" strike="noStrike" kern="0" cap="none" spc="0" normalizeH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ích</a:t>
              </a:r>
              <a:r>
                <a:rPr kumimoji="0" lang="en-US" sz="2800" b="1" i="0" u="none" strike="noStrike" kern="0" cap="none" spc="0" normalizeH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nghề</a:t>
              </a:r>
              <a:r>
                <a:rPr kumimoji="0" lang="en-US" sz="2800" b="1" i="0" u="none" strike="noStrike" kern="0" cap="none" spc="0" normalizeH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nghiệp</a:t>
              </a:r>
              <a:endParaRPr kumimoji="0" lang="en-US" sz="2800" b="1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A79B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2005" y="1484682"/>
            <a:ext cx="5258805" cy="5382831"/>
            <a:chOff x="45166" y="1484606"/>
            <a:chExt cx="5258805" cy="5382831"/>
          </a:xfrm>
        </p:grpSpPr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960" b="98400" l="3514" r="98083">
                          <a14:foregroundMark x1="69329" y1="48000" x2="93610" y2="84480"/>
                          <a14:foregroundMark x1="76038" y1="61920" x2="74601" y2="72800"/>
                          <a14:foregroundMark x1="66773" y1="65120" x2="63099" y2="71040"/>
                          <a14:foregroundMark x1="73962" y1="45760" x2="76038" y2="46720"/>
                          <a14:foregroundMark x1="82268" y1="46880" x2="63259" y2="51200"/>
                          <a14:foregroundMark x1="63259" y1="51200" x2="59744" y2="59040"/>
                          <a14:foregroundMark x1="75240" y1="45760" x2="79872" y2="45280"/>
                          <a14:foregroundMark x1="33706" y1="62880" x2="33706" y2="72160"/>
                          <a14:foregroundMark x1="29233" y1="63520" x2="32748" y2="73600"/>
                          <a14:foregroundMark x1="13099" y1="65120" x2="25080" y2="73760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6" y="1617033"/>
              <a:ext cx="5258805" cy="5250404"/>
            </a:xfrm>
            <a:prstGeom prst="rect">
              <a:avLst/>
            </a:prstGeom>
          </p:spPr>
        </p:pic>
        <p:sp>
          <p:nvSpPr>
            <p:cNvPr id="2" name="Cloud 1"/>
            <p:cNvSpPr/>
            <p:nvPr/>
          </p:nvSpPr>
          <p:spPr>
            <a:xfrm>
              <a:off x="1045931" y="1484606"/>
              <a:ext cx="3601618" cy="2335983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5912" y="2175543"/>
              <a:ext cx="25288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Thảo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luận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nhóm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 (3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phút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1575" y="1484682"/>
            <a:ext cx="4837880" cy="756567"/>
            <a:chOff x="6304736" y="1484606"/>
            <a:chExt cx="4837880" cy="756567"/>
          </a:xfrm>
        </p:grpSpPr>
        <p:sp>
          <p:nvSpPr>
            <p:cNvPr id="10" name="Rounded Rectangle 9"/>
            <p:cNvSpPr/>
            <p:nvPr/>
          </p:nvSpPr>
          <p:spPr>
            <a:xfrm>
              <a:off x="6304736" y="1484606"/>
              <a:ext cx="4837880" cy="7565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448426" y="1604298"/>
              <a:ext cx="46941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Trả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lời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sau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</a:t>
              </a:r>
              <a:endPara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5" name="Rounded Rectangle 174"/>
          <p:cNvSpPr/>
          <p:nvPr/>
        </p:nvSpPr>
        <p:spPr>
          <a:xfrm>
            <a:off x="6511575" y="2461145"/>
            <a:ext cx="4931131" cy="373064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6000"/>
            </a:schemeClr>
          </a:solidFill>
          <a:ln>
            <a:solidFill>
              <a:schemeClr val="accent1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27088" y="2625634"/>
            <a:ext cx="457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ước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655265" y="3755464"/>
            <a:ext cx="457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655265" y="4885293"/>
            <a:ext cx="457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ích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666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6" grpId="0"/>
      <p:bldP spid="1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7" y="394607"/>
            <a:ext cx="5456646" cy="364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94" y="394607"/>
            <a:ext cx="5721532" cy="364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1966" y="4152203"/>
            <a:ext cx="497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61367" y="4150417"/>
            <a:ext cx="340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Thợ</a:t>
            </a:r>
            <a:r>
              <a:rPr lang="en-US" sz="2800" dirty="0"/>
              <a:t> </a:t>
            </a:r>
            <a:r>
              <a:rPr lang="en-US" sz="2800" dirty="0" err="1"/>
              <a:t>xây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31966" y="4700060"/>
            <a:ext cx="982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1966" y="5223280"/>
            <a:ext cx="11160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,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quý</a:t>
            </a:r>
            <a:r>
              <a:rPr lang="en-US" sz="2800" dirty="0"/>
              <a:t>,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trân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góp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giàu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, </a:t>
            </a:r>
            <a:r>
              <a:rPr lang="en-US" sz="2800" dirty="0" err="1"/>
              <a:t>văn</a:t>
            </a:r>
            <a:r>
              <a:rPr lang="en-US" sz="2800" dirty="0"/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11950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4"/>
          <p:cNvSpPr txBox="1">
            <a:spLocks noGrp="1"/>
          </p:cNvSpPr>
          <p:nvPr>
            <p:ph type="title" idx="4294967295"/>
          </p:nvPr>
        </p:nvSpPr>
        <p:spPr>
          <a:xfrm>
            <a:off x="12192000" y="6196901"/>
            <a:ext cx="513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/>
              <a:t>Our Center</a:t>
            </a:r>
            <a:endParaRPr dirty="0"/>
          </a:p>
        </p:txBody>
      </p:sp>
      <p:grpSp>
        <p:nvGrpSpPr>
          <p:cNvPr id="55" name="组合 1">
            <a:extLst>
              <a:ext uri="{FF2B5EF4-FFF2-40B4-BE49-F238E27FC236}">
                <a16:creationId xmlns:a16="http://schemas.microsoft.com/office/drawing/2014/main" id="{8DE866DD-5D35-DEEC-CD39-58E088295B31}"/>
              </a:ext>
            </a:extLst>
          </p:cNvPr>
          <p:cNvGrpSpPr/>
          <p:nvPr/>
        </p:nvGrpSpPr>
        <p:grpSpPr>
          <a:xfrm>
            <a:off x="280221" y="157316"/>
            <a:ext cx="11631561" cy="6289800"/>
            <a:chOff x="280219" y="157316"/>
            <a:chExt cx="11631561" cy="6289800"/>
          </a:xfrm>
        </p:grpSpPr>
        <p:pic>
          <p:nvPicPr>
            <p:cNvPr id="56" name="图片 6">
              <a:extLst>
                <a:ext uri="{FF2B5EF4-FFF2-40B4-BE49-F238E27FC236}">
                  <a16:creationId xmlns:a16="http://schemas.microsoft.com/office/drawing/2014/main" id="{FF971508-C8C1-A0E9-7653-4A8EC04B4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57" name="图片 30">
              <a:extLst>
                <a:ext uri="{FF2B5EF4-FFF2-40B4-BE49-F238E27FC236}">
                  <a16:creationId xmlns:a16="http://schemas.microsoft.com/office/drawing/2014/main" id="{CE598160-4F63-9825-D374-2E2170E18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013093A8-A677-3D22-B3C5-70BD8BE16120}"/>
              </a:ext>
            </a:extLst>
          </p:cNvPr>
          <p:cNvSpPr/>
          <p:nvPr/>
        </p:nvSpPr>
        <p:spPr>
          <a:xfrm>
            <a:off x="1241069" y="876128"/>
            <a:ext cx="9871788" cy="4963885"/>
          </a:xfrm>
          <a:prstGeom prst="rect">
            <a:avLst/>
          </a:prstGeom>
          <a:solidFill>
            <a:schemeClr val="tx2">
              <a:lumMod val="40000"/>
              <a:lumOff val="60000"/>
              <a:alpha val="54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AECE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9" name="Round Diagonal Corner Rectangle 7">
            <a:extLst>
              <a:ext uri="{FF2B5EF4-FFF2-40B4-BE49-F238E27FC236}">
                <a16:creationId xmlns:a16="http://schemas.microsoft.com/office/drawing/2014/main" id="{040EA83D-D1DC-CF87-0D2D-93E1A25B8134}"/>
              </a:ext>
            </a:extLst>
          </p:cNvPr>
          <p:cNvSpPr/>
          <p:nvPr/>
        </p:nvSpPr>
        <p:spPr>
          <a:xfrm>
            <a:off x="3416619" y="359590"/>
            <a:ext cx="5149157" cy="90228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Củng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cố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dặn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dò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Gradoo" panose="02040603050506020204" pitchFamily="18" charset="0"/>
              <a:ea typeface="+mn-ea"/>
              <a:cs typeface="+mn-cs"/>
              <a:sym typeface="Arial"/>
            </a:endParaRPr>
          </a:p>
        </p:txBody>
      </p:sp>
      <p:grpSp>
        <p:nvGrpSpPr>
          <p:cNvPr id="896" name="Google Shape;896;p34"/>
          <p:cNvGrpSpPr/>
          <p:nvPr/>
        </p:nvGrpSpPr>
        <p:grpSpPr>
          <a:xfrm>
            <a:off x="-1094993" y="2944581"/>
            <a:ext cx="5900743" cy="5879839"/>
            <a:chOff x="-1220870" y="2208435"/>
            <a:chExt cx="4425557" cy="4409879"/>
          </a:xfrm>
        </p:grpSpPr>
        <p:grpSp>
          <p:nvGrpSpPr>
            <p:cNvPr id="897" name="Google Shape;897;p34"/>
            <p:cNvGrpSpPr/>
            <p:nvPr/>
          </p:nvGrpSpPr>
          <p:grpSpPr>
            <a:xfrm>
              <a:off x="-1220870" y="2368212"/>
              <a:ext cx="4425557" cy="4250102"/>
              <a:chOff x="5036155" y="1089987"/>
              <a:chExt cx="4425557" cy="4250102"/>
            </a:xfrm>
          </p:grpSpPr>
          <p:sp>
            <p:nvSpPr>
              <p:cNvPr id="898" name="Google Shape;898;p34"/>
              <p:cNvSpPr/>
              <p:nvPr/>
            </p:nvSpPr>
            <p:spPr>
              <a:xfrm>
                <a:off x="5036155" y="1089987"/>
                <a:ext cx="4425557" cy="4250102"/>
              </a:xfrm>
              <a:custGeom>
                <a:avLst/>
                <a:gdLst/>
                <a:ahLst/>
                <a:cxnLst/>
                <a:rect l="l" t="t" r="r" b="b"/>
                <a:pathLst>
                  <a:path w="120366" h="115594" extrusionOk="0">
                    <a:moveTo>
                      <a:pt x="67461" y="1"/>
                    </a:moveTo>
                    <a:cubicBezTo>
                      <a:pt x="64374" y="1"/>
                      <a:pt x="61260" y="1231"/>
                      <a:pt x="58934" y="3821"/>
                    </a:cubicBezTo>
                    <a:cubicBezTo>
                      <a:pt x="56693" y="6315"/>
                      <a:pt x="53566" y="7625"/>
                      <a:pt x="50396" y="7625"/>
                    </a:cubicBezTo>
                    <a:cubicBezTo>
                      <a:pt x="48426" y="7625"/>
                      <a:pt x="46439" y="7119"/>
                      <a:pt x="44639" y="6076"/>
                    </a:cubicBezTo>
                    <a:cubicBezTo>
                      <a:pt x="42787" y="5000"/>
                      <a:pt x="40811" y="4505"/>
                      <a:pt x="38881" y="4505"/>
                    </a:cubicBezTo>
                    <a:cubicBezTo>
                      <a:pt x="33291" y="4505"/>
                      <a:pt x="28092" y="8652"/>
                      <a:pt x="27454" y="14817"/>
                    </a:cubicBezTo>
                    <a:cubicBezTo>
                      <a:pt x="26895" y="20223"/>
                      <a:pt x="22627" y="24509"/>
                      <a:pt x="17222" y="25050"/>
                    </a:cubicBezTo>
                    <a:cubicBezTo>
                      <a:pt x="8928" y="25907"/>
                      <a:pt x="4268" y="35021"/>
                      <a:pt x="8462" y="42234"/>
                    </a:cubicBezTo>
                    <a:cubicBezTo>
                      <a:pt x="11202" y="46950"/>
                      <a:pt x="10251" y="52914"/>
                      <a:pt x="6207" y="56548"/>
                    </a:cubicBezTo>
                    <a:cubicBezTo>
                      <a:pt x="0" y="62121"/>
                      <a:pt x="1622" y="72223"/>
                      <a:pt x="9245" y="75597"/>
                    </a:cubicBezTo>
                    <a:cubicBezTo>
                      <a:pt x="14202" y="77815"/>
                      <a:pt x="16961" y="83201"/>
                      <a:pt x="15824" y="88513"/>
                    </a:cubicBezTo>
                    <a:cubicBezTo>
                      <a:pt x="14266" y="95835"/>
                      <a:pt x="19952" y="102434"/>
                      <a:pt x="27034" y="102434"/>
                    </a:cubicBezTo>
                    <a:cubicBezTo>
                      <a:pt x="27830" y="102434"/>
                      <a:pt x="28644" y="102350"/>
                      <a:pt x="29467" y="102175"/>
                    </a:cubicBezTo>
                    <a:cubicBezTo>
                      <a:pt x="30272" y="102003"/>
                      <a:pt x="31078" y="101919"/>
                      <a:pt x="31875" y="101919"/>
                    </a:cubicBezTo>
                    <a:cubicBezTo>
                      <a:pt x="36338" y="101919"/>
                      <a:pt x="40499" y="104532"/>
                      <a:pt x="42365" y="108754"/>
                    </a:cubicBezTo>
                    <a:cubicBezTo>
                      <a:pt x="44341" y="113196"/>
                      <a:pt x="48596" y="115594"/>
                      <a:pt x="52905" y="115594"/>
                    </a:cubicBezTo>
                    <a:cubicBezTo>
                      <a:pt x="55992" y="115594"/>
                      <a:pt x="59106" y="114364"/>
                      <a:pt x="61432" y="111774"/>
                    </a:cubicBezTo>
                    <a:cubicBezTo>
                      <a:pt x="63673" y="109279"/>
                      <a:pt x="66800" y="107969"/>
                      <a:pt x="69970" y="107969"/>
                    </a:cubicBezTo>
                    <a:cubicBezTo>
                      <a:pt x="71940" y="107969"/>
                      <a:pt x="73927" y="108475"/>
                      <a:pt x="75727" y="109518"/>
                    </a:cubicBezTo>
                    <a:cubicBezTo>
                      <a:pt x="77578" y="110595"/>
                      <a:pt x="79556" y="111089"/>
                      <a:pt x="81488" y="111089"/>
                    </a:cubicBezTo>
                    <a:cubicBezTo>
                      <a:pt x="87082" y="111089"/>
                      <a:pt x="92288" y="106942"/>
                      <a:pt x="92912" y="100777"/>
                    </a:cubicBezTo>
                    <a:cubicBezTo>
                      <a:pt x="93471" y="95372"/>
                      <a:pt x="97758" y="91085"/>
                      <a:pt x="103163" y="90545"/>
                    </a:cubicBezTo>
                    <a:cubicBezTo>
                      <a:pt x="111438" y="89687"/>
                      <a:pt x="116098" y="80573"/>
                      <a:pt x="111904" y="73360"/>
                    </a:cubicBezTo>
                    <a:cubicBezTo>
                      <a:pt x="109183" y="68645"/>
                      <a:pt x="110133" y="62680"/>
                      <a:pt x="114178" y="59046"/>
                    </a:cubicBezTo>
                    <a:cubicBezTo>
                      <a:pt x="120366" y="53492"/>
                      <a:pt x="118763" y="43371"/>
                      <a:pt x="111140" y="39998"/>
                    </a:cubicBezTo>
                    <a:cubicBezTo>
                      <a:pt x="106163" y="37780"/>
                      <a:pt x="103424" y="32393"/>
                      <a:pt x="104560" y="27081"/>
                    </a:cubicBezTo>
                    <a:cubicBezTo>
                      <a:pt x="106119" y="19760"/>
                      <a:pt x="100432" y="13161"/>
                      <a:pt x="93337" y="13161"/>
                    </a:cubicBezTo>
                    <a:cubicBezTo>
                      <a:pt x="92539" y="13161"/>
                      <a:pt x="91724" y="13244"/>
                      <a:pt x="90899" y="13420"/>
                    </a:cubicBezTo>
                    <a:cubicBezTo>
                      <a:pt x="90094" y="13592"/>
                      <a:pt x="89288" y="13675"/>
                      <a:pt x="88491" y="13675"/>
                    </a:cubicBezTo>
                    <a:cubicBezTo>
                      <a:pt x="84028" y="13675"/>
                      <a:pt x="79867" y="11063"/>
                      <a:pt x="78001" y="6840"/>
                    </a:cubicBezTo>
                    <a:cubicBezTo>
                      <a:pt x="76025" y="2398"/>
                      <a:pt x="71770" y="1"/>
                      <a:pt x="67461" y="1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4"/>
              <p:cNvSpPr/>
              <p:nvPr/>
            </p:nvSpPr>
            <p:spPr>
              <a:xfrm>
                <a:off x="5286284" y="1531969"/>
                <a:ext cx="3926659" cy="3770875"/>
              </a:xfrm>
              <a:custGeom>
                <a:avLst/>
                <a:gdLst/>
                <a:ahLst/>
                <a:cxnLst/>
                <a:rect l="l" t="t" r="r" b="b"/>
                <a:pathLst>
                  <a:path w="106797" h="102560" extrusionOk="0">
                    <a:moveTo>
                      <a:pt x="59836" y="0"/>
                    </a:moveTo>
                    <a:cubicBezTo>
                      <a:pt x="57100" y="0"/>
                      <a:pt x="54340" y="1092"/>
                      <a:pt x="52280" y="3393"/>
                    </a:cubicBezTo>
                    <a:cubicBezTo>
                      <a:pt x="50291" y="5600"/>
                      <a:pt x="47515" y="6765"/>
                      <a:pt x="44700" y="6765"/>
                    </a:cubicBezTo>
                    <a:cubicBezTo>
                      <a:pt x="42951" y="6765"/>
                      <a:pt x="41187" y="6316"/>
                      <a:pt x="39588" y="5387"/>
                    </a:cubicBezTo>
                    <a:cubicBezTo>
                      <a:pt x="37947" y="4435"/>
                      <a:pt x="36194" y="3998"/>
                      <a:pt x="34483" y="3998"/>
                    </a:cubicBezTo>
                    <a:cubicBezTo>
                      <a:pt x="29525" y="3998"/>
                      <a:pt x="24910" y="7668"/>
                      <a:pt x="24342" y="13141"/>
                    </a:cubicBezTo>
                    <a:cubicBezTo>
                      <a:pt x="23857" y="17931"/>
                      <a:pt x="20055" y="21733"/>
                      <a:pt x="15265" y="22236"/>
                    </a:cubicBezTo>
                    <a:cubicBezTo>
                      <a:pt x="7903" y="22982"/>
                      <a:pt x="3784" y="31071"/>
                      <a:pt x="7493" y="37464"/>
                    </a:cubicBezTo>
                    <a:cubicBezTo>
                      <a:pt x="9916" y="41639"/>
                      <a:pt x="9077" y="46950"/>
                      <a:pt x="5498" y="50175"/>
                    </a:cubicBezTo>
                    <a:cubicBezTo>
                      <a:pt x="0" y="55095"/>
                      <a:pt x="1417" y="64079"/>
                      <a:pt x="8182" y="67080"/>
                    </a:cubicBezTo>
                    <a:cubicBezTo>
                      <a:pt x="12600" y="69037"/>
                      <a:pt x="15023" y="73808"/>
                      <a:pt x="14016" y="78524"/>
                    </a:cubicBezTo>
                    <a:cubicBezTo>
                      <a:pt x="12641" y="85028"/>
                      <a:pt x="17690" y="90884"/>
                      <a:pt x="23981" y="90884"/>
                    </a:cubicBezTo>
                    <a:cubicBezTo>
                      <a:pt x="24685" y="90884"/>
                      <a:pt x="25404" y="90811"/>
                      <a:pt x="26131" y="90657"/>
                    </a:cubicBezTo>
                    <a:cubicBezTo>
                      <a:pt x="26845" y="90505"/>
                      <a:pt x="27562" y="90431"/>
                      <a:pt x="28270" y="90431"/>
                    </a:cubicBezTo>
                    <a:cubicBezTo>
                      <a:pt x="32233" y="90431"/>
                      <a:pt x="35933" y="92743"/>
                      <a:pt x="37593" y="96491"/>
                    </a:cubicBezTo>
                    <a:cubicBezTo>
                      <a:pt x="39342" y="100433"/>
                      <a:pt x="43116" y="102560"/>
                      <a:pt x="46938" y="102560"/>
                    </a:cubicBezTo>
                    <a:cubicBezTo>
                      <a:pt x="49675" y="102560"/>
                      <a:pt x="52437" y="101469"/>
                      <a:pt x="54498" y="99175"/>
                    </a:cubicBezTo>
                    <a:cubicBezTo>
                      <a:pt x="56487" y="96968"/>
                      <a:pt x="59263" y="95803"/>
                      <a:pt x="62078" y="95803"/>
                    </a:cubicBezTo>
                    <a:cubicBezTo>
                      <a:pt x="63827" y="95803"/>
                      <a:pt x="65591" y="96252"/>
                      <a:pt x="67191" y="97181"/>
                    </a:cubicBezTo>
                    <a:cubicBezTo>
                      <a:pt x="68829" y="98131"/>
                      <a:pt x="70579" y="98567"/>
                      <a:pt x="72290" y="98567"/>
                    </a:cubicBezTo>
                    <a:cubicBezTo>
                      <a:pt x="77255" y="98567"/>
                      <a:pt x="81882" y="94889"/>
                      <a:pt x="82437" y="89427"/>
                    </a:cubicBezTo>
                    <a:cubicBezTo>
                      <a:pt x="82940" y="84618"/>
                      <a:pt x="86724" y="80816"/>
                      <a:pt x="91532" y="80332"/>
                    </a:cubicBezTo>
                    <a:cubicBezTo>
                      <a:pt x="98876" y="79567"/>
                      <a:pt x="102995" y="71478"/>
                      <a:pt x="99286" y="65085"/>
                    </a:cubicBezTo>
                    <a:cubicBezTo>
                      <a:pt x="96863" y="60911"/>
                      <a:pt x="97702" y="55617"/>
                      <a:pt x="101299" y="52393"/>
                    </a:cubicBezTo>
                    <a:cubicBezTo>
                      <a:pt x="106797" y="47454"/>
                      <a:pt x="105362" y="38489"/>
                      <a:pt x="98596" y="35488"/>
                    </a:cubicBezTo>
                    <a:cubicBezTo>
                      <a:pt x="94198" y="33531"/>
                      <a:pt x="91756" y="28741"/>
                      <a:pt x="92762" y="24025"/>
                    </a:cubicBezTo>
                    <a:cubicBezTo>
                      <a:pt x="94136" y="17544"/>
                      <a:pt x="89083" y="11679"/>
                      <a:pt x="82810" y="11679"/>
                    </a:cubicBezTo>
                    <a:cubicBezTo>
                      <a:pt x="82102" y="11679"/>
                      <a:pt x="81379" y="11754"/>
                      <a:pt x="80648" y="11911"/>
                    </a:cubicBezTo>
                    <a:cubicBezTo>
                      <a:pt x="79933" y="12062"/>
                      <a:pt x="79218" y="12136"/>
                      <a:pt x="78512" y="12136"/>
                    </a:cubicBezTo>
                    <a:cubicBezTo>
                      <a:pt x="74538" y="12136"/>
                      <a:pt x="70847" y="9812"/>
                      <a:pt x="69185" y="6077"/>
                    </a:cubicBezTo>
                    <a:cubicBezTo>
                      <a:pt x="67436" y="2133"/>
                      <a:pt x="63660" y="0"/>
                      <a:pt x="59836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00" name="Google Shape;900;p34"/>
            <p:cNvGrpSpPr/>
            <p:nvPr/>
          </p:nvGrpSpPr>
          <p:grpSpPr>
            <a:xfrm flipH="1">
              <a:off x="-233990" y="2208435"/>
              <a:ext cx="2908993" cy="3170922"/>
              <a:chOff x="4498550" y="1321150"/>
              <a:chExt cx="976500" cy="1064425"/>
            </a:xfrm>
          </p:grpSpPr>
          <p:sp>
            <p:nvSpPr>
              <p:cNvPr id="901" name="Google Shape;901;p34"/>
              <p:cNvSpPr/>
              <p:nvPr/>
            </p:nvSpPr>
            <p:spPr>
              <a:xfrm>
                <a:off x="4498550" y="1321150"/>
                <a:ext cx="976500" cy="1064425"/>
              </a:xfrm>
              <a:custGeom>
                <a:avLst/>
                <a:gdLst/>
                <a:ahLst/>
                <a:cxnLst/>
                <a:rect l="l" t="t" r="r" b="b"/>
                <a:pathLst>
                  <a:path w="39060" h="42577" extrusionOk="0">
                    <a:moveTo>
                      <a:pt x="21741" y="1"/>
                    </a:moveTo>
                    <a:cubicBezTo>
                      <a:pt x="20822" y="1"/>
                      <a:pt x="19889" y="181"/>
                      <a:pt x="18990" y="560"/>
                    </a:cubicBezTo>
                    <a:lnTo>
                      <a:pt x="17903" y="1022"/>
                    </a:lnTo>
                    <a:cubicBezTo>
                      <a:pt x="17363" y="1249"/>
                      <a:pt x="16862" y="1538"/>
                      <a:pt x="16416" y="1875"/>
                    </a:cubicBezTo>
                    <a:cubicBezTo>
                      <a:pt x="13693" y="3620"/>
                      <a:pt x="13184" y="6147"/>
                      <a:pt x="13208" y="7876"/>
                    </a:cubicBezTo>
                    <a:cubicBezTo>
                      <a:pt x="13059" y="8111"/>
                      <a:pt x="12911" y="8353"/>
                      <a:pt x="12754" y="8596"/>
                    </a:cubicBezTo>
                    <a:cubicBezTo>
                      <a:pt x="11205" y="10889"/>
                      <a:pt x="9233" y="12344"/>
                      <a:pt x="6526" y="13721"/>
                    </a:cubicBezTo>
                    <a:lnTo>
                      <a:pt x="6158" y="13909"/>
                    </a:lnTo>
                    <a:cubicBezTo>
                      <a:pt x="1150" y="16452"/>
                      <a:pt x="0" y="22516"/>
                      <a:pt x="2512" y="25912"/>
                    </a:cubicBezTo>
                    <a:lnTo>
                      <a:pt x="3232" y="26897"/>
                    </a:lnTo>
                    <a:cubicBezTo>
                      <a:pt x="3341" y="27046"/>
                      <a:pt x="3459" y="27195"/>
                      <a:pt x="3584" y="27336"/>
                    </a:cubicBezTo>
                    <a:cubicBezTo>
                      <a:pt x="4030" y="27860"/>
                      <a:pt x="4163" y="28509"/>
                      <a:pt x="3936" y="29112"/>
                    </a:cubicBezTo>
                    <a:cubicBezTo>
                      <a:pt x="3513" y="30215"/>
                      <a:pt x="3302" y="31420"/>
                      <a:pt x="3388" y="32703"/>
                    </a:cubicBezTo>
                    <a:cubicBezTo>
                      <a:pt x="3709" y="37460"/>
                      <a:pt x="8020" y="41592"/>
                      <a:pt x="13583" y="42421"/>
                    </a:cubicBezTo>
                    <a:cubicBezTo>
                      <a:pt x="14292" y="42526"/>
                      <a:pt x="14993" y="42577"/>
                      <a:pt x="15680" y="42577"/>
                    </a:cubicBezTo>
                    <a:cubicBezTo>
                      <a:pt x="18738" y="42577"/>
                      <a:pt x="21537" y="41578"/>
                      <a:pt x="23607" y="39917"/>
                    </a:cubicBezTo>
                    <a:cubicBezTo>
                      <a:pt x="26643" y="37476"/>
                      <a:pt x="30101" y="35442"/>
                      <a:pt x="33630" y="33533"/>
                    </a:cubicBezTo>
                    <a:cubicBezTo>
                      <a:pt x="36517" y="31968"/>
                      <a:pt x="38528" y="29331"/>
                      <a:pt x="38841" y="26178"/>
                    </a:cubicBezTo>
                    <a:cubicBezTo>
                      <a:pt x="39060" y="24034"/>
                      <a:pt x="38450" y="21968"/>
                      <a:pt x="37253" y="20207"/>
                    </a:cubicBezTo>
                    <a:cubicBezTo>
                      <a:pt x="36994" y="19746"/>
                      <a:pt x="36736" y="19331"/>
                      <a:pt x="36501" y="18956"/>
                    </a:cubicBezTo>
                    <a:cubicBezTo>
                      <a:pt x="35680" y="17665"/>
                      <a:pt x="34639" y="16295"/>
                      <a:pt x="34733" y="14856"/>
                    </a:cubicBezTo>
                    <a:cubicBezTo>
                      <a:pt x="35046" y="10294"/>
                      <a:pt x="32793" y="7289"/>
                      <a:pt x="29577" y="5654"/>
                    </a:cubicBezTo>
                    <a:cubicBezTo>
                      <a:pt x="29209" y="4582"/>
                      <a:pt x="27488" y="435"/>
                      <a:pt x="22957" y="107"/>
                    </a:cubicBezTo>
                    <a:cubicBezTo>
                      <a:pt x="22557" y="37"/>
                      <a:pt x="22150" y="1"/>
                      <a:pt x="21741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4"/>
              <p:cNvSpPr/>
              <p:nvPr/>
            </p:nvSpPr>
            <p:spPr>
              <a:xfrm>
                <a:off x="4889575" y="1466000"/>
                <a:ext cx="375400" cy="493375"/>
              </a:xfrm>
              <a:custGeom>
                <a:avLst/>
                <a:gdLst/>
                <a:ahLst/>
                <a:cxnLst/>
                <a:rect l="l" t="t" r="r" b="b"/>
                <a:pathLst>
                  <a:path w="15016" h="19735" extrusionOk="0">
                    <a:moveTo>
                      <a:pt x="1698" y="1"/>
                    </a:moveTo>
                    <a:cubicBezTo>
                      <a:pt x="1988" y="1331"/>
                      <a:pt x="1581" y="2223"/>
                      <a:pt x="931" y="2826"/>
                    </a:cubicBezTo>
                    <a:cubicBezTo>
                      <a:pt x="955" y="2919"/>
                      <a:pt x="978" y="3021"/>
                      <a:pt x="1010" y="3123"/>
                    </a:cubicBezTo>
                    <a:lnTo>
                      <a:pt x="1158" y="3639"/>
                    </a:lnTo>
                    <a:lnTo>
                      <a:pt x="1158" y="3647"/>
                    </a:lnTo>
                    <a:lnTo>
                      <a:pt x="1565" y="5048"/>
                    </a:lnTo>
                    <a:lnTo>
                      <a:pt x="1409" y="5095"/>
                    </a:lnTo>
                    <a:cubicBezTo>
                      <a:pt x="517" y="5353"/>
                      <a:pt x="0" y="6292"/>
                      <a:pt x="266" y="7184"/>
                    </a:cubicBezTo>
                    <a:cubicBezTo>
                      <a:pt x="479" y="7920"/>
                      <a:pt x="1151" y="8400"/>
                      <a:pt x="1881" y="8400"/>
                    </a:cubicBezTo>
                    <a:cubicBezTo>
                      <a:pt x="2035" y="8400"/>
                      <a:pt x="2192" y="8379"/>
                      <a:pt x="2348" y="8334"/>
                    </a:cubicBezTo>
                    <a:lnTo>
                      <a:pt x="2504" y="8287"/>
                    </a:lnTo>
                    <a:lnTo>
                      <a:pt x="2747" y="9116"/>
                    </a:lnTo>
                    <a:cubicBezTo>
                      <a:pt x="3193" y="10642"/>
                      <a:pt x="4288" y="11800"/>
                      <a:pt x="5650" y="12379"/>
                    </a:cubicBezTo>
                    <a:lnTo>
                      <a:pt x="6103" y="13952"/>
                    </a:lnTo>
                    <a:lnTo>
                      <a:pt x="3036" y="13944"/>
                    </a:lnTo>
                    <a:lnTo>
                      <a:pt x="3036" y="13944"/>
                    </a:lnTo>
                    <a:lnTo>
                      <a:pt x="5290" y="19625"/>
                    </a:lnTo>
                    <a:lnTo>
                      <a:pt x="5337" y="19734"/>
                    </a:lnTo>
                    <a:lnTo>
                      <a:pt x="12715" y="19726"/>
                    </a:lnTo>
                    <a:lnTo>
                      <a:pt x="12754" y="19625"/>
                    </a:lnTo>
                    <a:lnTo>
                      <a:pt x="15015" y="13952"/>
                    </a:lnTo>
                    <a:lnTo>
                      <a:pt x="12692" y="13952"/>
                    </a:lnTo>
                    <a:lnTo>
                      <a:pt x="11729" y="10658"/>
                    </a:lnTo>
                    <a:cubicBezTo>
                      <a:pt x="12606" y="9437"/>
                      <a:pt x="12934" y="7841"/>
                      <a:pt x="12480" y="6292"/>
                    </a:cubicBezTo>
                    <a:lnTo>
                      <a:pt x="12238" y="5462"/>
                    </a:lnTo>
                    <a:lnTo>
                      <a:pt x="12645" y="5345"/>
                    </a:lnTo>
                    <a:cubicBezTo>
                      <a:pt x="13537" y="5087"/>
                      <a:pt x="14053" y="4148"/>
                      <a:pt x="13795" y="3256"/>
                    </a:cubicBezTo>
                    <a:cubicBezTo>
                      <a:pt x="13575" y="2520"/>
                      <a:pt x="12902" y="2039"/>
                      <a:pt x="12173" y="2039"/>
                    </a:cubicBezTo>
                    <a:cubicBezTo>
                      <a:pt x="12018" y="2039"/>
                      <a:pt x="11861" y="2061"/>
                      <a:pt x="11706" y="2106"/>
                    </a:cubicBezTo>
                    <a:lnTo>
                      <a:pt x="11299" y="2223"/>
                    </a:lnTo>
                    <a:lnTo>
                      <a:pt x="10892" y="815"/>
                    </a:lnTo>
                    <a:lnTo>
                      <a:pt x="10845" y="650"/>
                    </a:lnTo>
                    <a:cubicBezTo>
                      <a:pt x="10712" y="517"/>
                      <a:pt x="10591" y="428"/>
                      <a:pt x="10528" y="428"/>
                    </a:cubicBezTo>
                    <a:cubicBezTo>
                      <a:pt x="10521" y="428"/>
                      <a:pt x="10514" y="429"/>
                      <a:pt x="10509" y="431"/>
                    </a:cubicBezTo>
                    <a:cubicBezTo>
                      <a:pt x="8397" y="1296"/>
                      <a:pt x="6756" y="1598"/>
                      <a:pt x="5495" y="1598"/>
                    </a:cubicBezTo>
                    <a:cubicBezTo>
                      <a:pt x="2592" y="1598"/>
                      <a:pt x="1698" y="1"/>
                      <a:pt x="1698" y="1"/>
                    </a:cubicBezTo>
                    <a:close/>
                  </a:path>
                </a:pathLst>
              </a:custGeom>
              <a:solidFill>
                <a:srgbClr val="EB8D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4"/>
              <p:cNvSpPr/>
              <p:nvPr/>
            </p:nvSpPr>
            <p:spPr>
              <a:xfrm>
                <a:off x="4952175" y="1602550"/>
                <a:ext cx="263300" cy="216325"/>
              </a:xfrm>
              <a:custGeom>
                <a:avLst/>
                <a:gdLst/>
                <a:ahLst/>
                <a:cxnLst/>
                <a:rect l="l" t="t" r="r" b="b"/>
                <a:pathLst>
                  <a:path w="10532" h="8653" extrusionOk="0">
                    <a:moveTo>
                      <a:pt x="9734" y="0"/>
                    </a:moveTo>
                    <a:cubicBezTo>
                      <a:pt x="10430" y="2645"/>
                      <a:pt x="8889" y="5384"/>
                      <a:pt x="6244" y="6150"/>
                    </a:cubicBezTo>
                    <a:cubicBezTo>
                      <a:pt x="5773" y="6287"/>
                      <a:pt x="5298" y="6352"/>
                      <a:pt x="4831" y="6352"/>
                    </a:cubicBezTo>
                    <a:cubicBezTo>
                      <a:pt x="2676" y="6352"/>
                      <a:pt x="688" y="4966"/>
                      <a:pt x="0" y="2825"/>
                    </a:cubicBezTo>
                    <a:lnTo>
                      <a:pt x="0" y="2825"/>
                    </a:lnTo>
                    <a:lnTo>
                      <a:pt x="243" y="3654"/>
                    </a:lnTo>
                    <a:cubicBezTo>
                      <a:pt x="775" y="5485"/>
                      <a:pt x="2238" y="6784"/>
                      <a:pt x="3967" y="7183"/>
                    </a:cubicBezTo>
                    <a:cubicBezTo>
                      <a:pt x="4334" y="8060"/>
                      <a:pt x="5202" y="8653"/>
                      <a:pt x="6177" y="8653"/>
                    </a:cubicBezTo>
                    <a:cubicBezTo>
                      <a:pt x="6264" y="8653"/>
                      <a:pt x="6352" y="8648"/>
                      <a:pt x="6440" y="8639"/>
                    </a:cubicBezTo>
                    <a:cubicBezTo>
                      <a:pt x="7754" y="8498"/>
                      <a:pt x="8709" y="7316"/>
                      <a:pt x="8568" y="6002"/>
                    </a:cubicBezTo>
                    <a:cubicBezTo>
                      <a:pt x="8560" y="5986"/>
                      <a:pt x="8560" y="5970"/>
                      <a:pt x="8560" y="5955"/>
                    </a:cubicBezTo>
                    <a:cubicBezTo>
                      <a:pt x="9914" y="4695"/>
                      <a:pt x="10532" y="2731"/>
                      <a:pt x="9976" y="830"/>
                    </a:cubicBezTo>
                    <a:lnTo>
                      <a:pt x="9734" y="0"/>
                    </a:ln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4"/>
              <p:cNvSpPr/>
              <p:nvPr/>
            </p:nvSpPr>
            <p:spPr>
              <a:xfrm>
                <a:off x="5188650" y="1533925"/>
                <a:ext cx="198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259" extrusionOk="0">
                    <a:moveTo>
                      <a:pt x="523" y="1"/>
                    </a:moveTo>
                    <a:cubicBezTo>
                      <a:pt x="479" y="1"/>
                      <a:pt x="438" y="25"/>
                      <a:pt x="416" y="69"/>
                    </a:cubicBezTo>
                    <a:lnTo>
                      <a:pt x="1" y="961"/>
                    </a:lnTo>
                    <a:lnTo>
                      <a:pt x="603" y="1243"/>
                    </a:lnTo>
                    <a:cubicBezTo>
                      <a:pt x="619" y="1251"/>
                      <a:pt x="635" y="1259"/>
                      <a:pt x="650" y="1259"/>
                    </a:cubicBezTo>
                    <a:cubicBezTo>
                      <a:pt x="697" y="1259"/>
                      <a:pt x="744" y="1235"/>
                      <a:pt x="768" y="1188"/>
                    </a:cubicBezTo>
                    <a:cubicBezTo>
                      <a:pt x="791" y="1126"/>
                      <a:pt x="768" y="1055"/>
                      <a:pt x="705" y="1024"/>
                    </a:cubicBezTo>
                    <a:lnTo>
                      <a:pt x="330" y="844"/>
                    </a:lnTo>
                    <a:lnTo>
                      <a:pt x="643" y="171"/>
                    </a:lnTo>
                    <a:cubicBezTo>
                      <a:pt x="674" y="116"/>
                      <a:pt x="643" y="38"/>
                      <a:pt x="580" y="15"/>
                    </a:cubicBezTo>
                    <a:cubicBezTo>
                      <a:pt x="561" y="5"/>
                      <a:pt x="542" y="1"/>
                      <a:pt x="523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4"/>
              <p:cNvSpPr/>
              <p:nvPr/>
            </p:nvSpPr>
            <p:spPr>
              <a:xfrm>
                <a:off x="4913825" y="1620075"/>
                <a:ext cx="235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232" extrusionOk="0">
                    <a:moveTo>
                      <a:pt x="134" y="1"/>
                    </a:moveTo>
                    <a:cubicBezTo>
                      <a:pt x="103" y="1"/>
                      <a:pt x="72" y="14"/>
                      <a:pt x="47" y="43"/>
                    </a:cubicBezTo>
                    <a:cubicBezTo>
                      <a:pt x="1" y="90"/>
                      <a:pt x="1" y="168"/>
                      <a:pt x="55" y="215"/>
                    </a:cubicBezTo>
                    <a:lnTo>
                      <a:pt x="595" y="716"/>
                    </a:lnTo>
                    <a:lnTo>
                      <a:pt x="314" y="1021"/>
                    </a:lnTo>
                    <a:cubicBezTo>
                      <a:pt x="267" y="1075"/>
                      <a:pt x="274" y="1154"/>
                      <a:pt x="321" y="1201"/>
                    </a:cubicBezTo>
                    <a:cubicBezTo>
                      <a:pt x="345" y="1216"/>
                      <a:pt x="376" y="1232"/>
                      <a:pt x="407" y="1232"/>
                    </a:cubicBezTo>
                    <a:cubicBezTo>
                      <a:pt x="439" y="1232"/>
                      <a:pt x="470" y="1216"/>
                      <a:pt x="493" y="1193"/>
                    </a:cubicBezTo>
                    <a:lnTo>
                      <a:pt x="939" y="700"/>
                    </a:lnTo>
                    <a:lnTo>
                      <a:pt x="220" y="35"/>
                    </a:lnTo>
                    <a:cubicBezTo>
                      <a:pt x="193" y="1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4"/>
              <p:cNvSpPr/>
              <p:nvPr/>
            </p:nvSpPr>
            <p:spPr>
              <a:xfrm>
                <a:off x="5063075" y="1705550"/>
                <a:ext cx="289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662" extrusionOk="0">
                    <a:moveTo>
                      <a:pt x="899" y="0"/>
                    </a:moveTo>
                    <a:cubicBezTo>
                      <a:pt x="637" y="0"/>
                      <a:pt x="252" y="94"/>
                      <a:pt x="40" y="473"/>
                    </a:cubicBezTo>
                    <a:cubicBezTo>
                      <a:pt x="1" y="536"/>
                      <a:pt x="24" y="614"/>
                      <a:pt x="87" y="645"/>
                    </a:cubicBezTo>
                    <a:cubicBezTo>
                      <a:pt x="102" y="653"/>
                      <a:pt x="126" y="661"/>
                      <a:pt x="141" y="661"/>
                    </a:cubicBezTo>
                    <a:cubicBezTo>
                      <a:pt x="188" y="661"/>
                      <a:pt x="228" y="638"/>
                      <a:pt x="251" y="598"/>
                    </a:cubicBezTo>
                    <a:cubicBezTo>
                      <a:pt x="424" y="291"/>
                      <a:pt x="721" y="247"/>
                      <a:pt x="885" y="247"/>
                    </a:cubicBezTo>
                    <a:cubicBezTo>
                      <a:pt x="951" y="247"/>
                      <a:pt x="995" y="254"/>
                      <a:pt x="1002" y="254"/>
                    </a:cubicBezTo>
                    <a:cubicBezTo>
                      <a:pt x="1011" y="256"/>
                      <a:pt x="1021" y="257"/>
                      <a:pt x="1029" y="257"/>
                    </a:cubicBezTo>
                    <a:cubicBezTo>
                      <a:pt x="1088" y="257"/>
                      <a:pt x="1136" y="215"/>
                      <a:pt x="1143" y="160"/>
                    </a:cubicBezTo>
                    <a:cubicBezTo>
                      <a:pt x="1159" y="90"/>
                      <a:pt x="1112" y="27"/>
                      <a:pt x="1049" y="12"/>
                    </a:cubicBezTo>
                    <a:cubicBezTo>
                      <a:pt x="1007" y="5"/>
                      <a:pt x="956" y="0"/>
                      <a:pt x="899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4"/>
              <p:cNvSpPr/>
              <p:nvPr/>
            </p:nvSpPr>
            <p:spPr>
              <a:xfrm>
                <a:off x="5066200" y="1512175"/>
                <a:ext cx="595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954" extrusionOk="0">
                    <a:moveTo>
                      <a:pt x="1298" y="1"/>
                    </a:moveTo>
                    <a:cubicBezTo>
                      <a:pt x="1245" y="1"/>
                      <a:pt x="1191" y="3"/>
                      <a:pt x="1135" y="8"/>
                    </a:cubicBezTo>
                    <a:cubicBezTo>
                      <a:pt x="627" y="55"/>
                      <a:pt x="267" y="306"/>
                      <a:pt x="142" y="517"/>
                    </a:cubicBezTo>
                    <a:cubicBezTo>
                      <a:pt x="1" y="728"/>
                      <a:pt x="71" y="885"/>
                      <a:pt x="212" y="932"/>
                    </a:cubicBezTo>
                    <a:cubicBezTo>
                      <a:pt x="260" y="948"/>
                      <a:pt x="313" y="954"/>
                      <a:pt x="368" y="954"/>
                    </a:cubicBezTo>
                    <a:cubicBezTo>
                      <a:pt x="475" y="954"/>
                      <a:pt x="592" y="931"/>
                      <a:pt x="705" y="916"/>
                    </a:cubicBezTo>
                    <a:cubicBezTo>
                      <a:pt x="877" y="892"/>
                      <a:pt x="1057" y="869"/>
                      <a:pt x="1206" y="853"/>
                    </a:cubicBezTo>
                    <a:cubicBezTo>
                      <a:pt x="1362" y="838"/>
                      <a:pt x="1542" y="830"/>
                      <a:pt x="1714" y="822"/>
                    </a:cubicBezTo>
                    <a:cubicBezTo>
                      <a:pt x="1894" y="814"/>
                      <a:pt x="2074" y="814"/>
                      <a:pt x="2207" y="744"/>
                    </a:cubicBezTo>
                    <a:cubicBezTo>
                      <a:pt x="2333" y="673"/>
                      <a:pt x="2379" y="509"/>
                      <a:pt x="2207" y="321"/>
                    </a:cubicBezTo>
                    <a:cubicBezTo>
                      <a:pt x="2061" y="161"/>
                      <a:pt x="1728" y="1"/>
                      <a:pt x="1298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4"/>
              <p:cNvSpPr/>
              <p:nvPr/>
            </p:nvSpPr>
            <p:spPr>
              <a:xfrm>
                <a:off x="4956925" y="1544150"/>
                <a:ext cx="53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399" extrusionOk="0">
                    <a:moveTo>
                      <a:pt x="1502" y="0"/>
                    </a:moveTo>
                    <a:cubicBezTo>
                      <a:pt x="1285" y="0"/>
                      <a:pt x="1022" y="56"/>
                      <a:pt x="757" y="200"/>
                    </a:cubicBezTo>
                    <a:cubicBezTo>
                      <a:pt x="303" y="443"/>
                      <a:pt x="68" y="803"/>
                      <a:pt x="37" y="1045"/>
                    </a:cubicBezTo>
                    <a:cubicBezTo>
                      <a:pt x="0" y="1281"/>
                      <a:pt x="109" y="1399"/>
                      <a:pt x="246" y="1399"/>
                    </a:cubicBezTo>
                    <a:cubicBezTo>
                      <a:pt x="254" y="1399"/>
                      <a:pt x="263" y="1398"/>
                      <a:pt x="272" y="1397"/>
                    </a:cubicBezTo>
                    <a:cubicBezTo>
                      <a:pt x="420" y="1382"/>
                      <a:pt x="569" y="1288"/>
                      <a:pt x="726" y="1194"/>
                    </a:cubicBezTo>
                    <a:cubicBezTo>
                      <a:pt x="874" y="1108"/>
                      <a:pt x="1031" y="1014"/>
                      <a:pt x="1164" y="944"/>
                    </a:cubicBezTo>
                    <a:cubicBezTo>
                      <a:pt x="1297" y="873"/>
                      <a:pt x="1461" y="795"/>
                      <a:pt x="1618" y="717"/>
                    </a:cubicBezTo>
                    <a:cubicBezTo>
                      <a:pt x="1774" y="646"/>
                      <a:pt x="1946" y="576"/>
                      <a:pt x="2040" y="458"/>
                    </a:cubicBezTo>
                    <a:cubicBezTo>
                      <a:pt x="2126" y="341"/>
                      <a:pt x="2095" y="177"/>
                      <a:pt x="1868" y="67"/>
                    </a:cubicBezTo>
                    <a:cubicBezTo>
                      <a:pt x="1776" y="26"/>
                      <a:pt x="1650" y="0"/>
                      <a:pt x="1502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4"/>
              <p:cNvSpPr/>
              <p:nvPr/>
            </p:nvSpPr>
            <p:spPr>
              <a:xfrm>
                <a:off x="5084800" y="1567425"/>
                <a:ext cx="199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37" extrusionOk="0">
                    <a:moveTo>
                      <a:pt x="397" y="0"/>
                    </a:moveTo>
                    <a:cubicBezTo>
                      <a:pt x="223" y="0"/>
                      <a:pt x="67" y="126"/>
                      <a:pt x="39" y="310"/>
                    </a:cubicBezTo>
                    <a:cubicBezTo>
                      <a:pt x="0" y="513"/>
                      <a:pt x="141" y="701"/>
                      <a:pt x="344" y="732"/>
                    </a:cubicBezTo>
                    <a:cubicBezTo>
                      <a:pt x="364" y="736"/>
                      <a:pt x="383" y="737"/>
                      <a:pt x="402" y="737"/>
                    </a:cubicBezTo>
                    <a:cubicBezTo>
                      <a:pt x="575" y="737"/>
                      <a:pt x="731" y="611"/>
                      <a:pt x="759" y="427"/>
                    </a:cubicBezTo>
                    <a:cubicBezTo>
                      <a:pt x="798" y="224"/>
                      <a:pt x="657" y="36"/>
                      <a:pt x="454" y="5"/>
                    </a:cubicBezTo>
                    <a:cubicBezTo>
                      <a:pt x="435" y="2"/>
                      <a:pt x="416" y="0"/>
                      <a:pt x="397" y="0"/>
                    </a:cubicBezTo>
                    <a:close/>
                  </a:path>
                </a:pathLst>
              </a:custGeom>
              <a:solidFill>
                <a:srgbClr val="5019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4"/>
              <p:cNvSpPr/>
              <p:nvPr/>
            </p:nvSpPr>
            <p:spPr>
              <a:xfrm>
                <a:off x="5084975" y="1581025"/>
                <a:ext cx="258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486" extrusionOk="0">
                    <a:moveTo>
                      <a:pt x="712" y="1"/>
                    </a:moveTo>
                    <a:cubicBezTo>
                      <a:pt x="541" y="1"/>
                      <a:pt x="293" y="51"/>
                      <a:pt x="56" y="275"/>
                    </a:cubicBezTo>
                    <a:cubicBezTo>
                      <a:pt x="1" y="321"/>
                      <a:pt x="1" y="400"/>
                      <a:pt x="48" y="447"/>
                    </a:cubicBezTo>
                    <a:cubicBezTo>
                      <a:pt x="71" y="478"/>
                      <a:pt x="103" y="486"/>
                      <a:pt x="134" y="486"/>
                    </a:cubicBezTo>
                    <a:cubicBezTo>
                      <a:pt x="165" y="486"/>
                      <a:pt x="197" y="478"/>
                      <a:pt x="220" y="454"/>
                    </a:cubicBezTo>
                    <a:cubicBezTo>
                      <a:pt x="410" y="279"/>
                      <a:pt x="600" y="244"/>
                      <a:pt x="723" y="244"/>
                    </a:cubicBezTo>
                    <a:cubicBezTo>
                      <a:pt x="803" y="244"/>
                      <a:pt x="856" y="259"/>
                      <a:pt x="862" y="259"/>
                    </a:cubicBezTo>
                    <a:cubicBezTo>
                      <a:pt x="876" y="264"/>
                      <a:pt x="890" y="267"/>
                      <a:pt x="904" y="267"/>
                    </a:cubicBezTo>
                    <a:cubicBezTo>
                      <a:pt x="953" y="267"/>
                      <a:pt x="1000" y="235"/>
                      <a:pt x="1018" y="181"/>
                    </a:cubicBezTo>
                    <a:cubicBezTo>
                      <a:pt x="1034" y="118"/>
                      <a:pt x="1003" y="48"/>
                      <a:pt x="932" y="32"/>
                    </a:cubicBezTo>
                    <a:cubicBezTo>
                      <a:pt x="925" y="29"/>
                      <a:pt x="840" y="1"/>
                      <a:pt x="712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4"/>
              <p:cNvSpPr/>
              <p:nvPr/>
            </p:nvSpPr>
            <p:spPr>
              <a:xfrm>
                <a:off x="4988550" y="1595400"/>
                <a:ext cx="197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37" extrusionOk="0">
                    <a:moveTo>
                      <a:pt x="397" y="0"/>
                    </a:moveTo>
                    <a:cubicBezTo>
                      <a:pt x="223" y="0"/>
                      <a:pt x="67" y="126"/>
                      <a:pt x="32" y="310"/>
                    </a:cubicBezTo>
                    <a:cubicBezTo>
                      <a:pt x="0" y="505"/>
                      <a:pt x="141" y="701"/>
                      <a:pt x="337" y="732"/>
                    </a:cubicBezTo>
                    <a:cubicBezTo>
                      <a:pt x="356" y="735"/>
                      <a:pt x="375" y="737"/>
                      <a:pt x="394" y="737"/>
                    </a:cubicBezTo>
                    <a:cubicBezTo>
                      <a:pt x="574" y="737"/>
                      <a:pt x="731" y="604"/>
                      <a:pt x="759" y="427"/>
                    </a:cubicBezTo>
                    <a:cubicBezTo>
                      <a:pt x="791" y="224"/>
                      <a:pt x="658" y="36"/>
                      <a:pt x="454" y="5"/>
                    </a:cubicBezTo>
                    <a:cubicBezTo>
                      <a:pt x="435" y="2"/>
                      <a:pt x="416" y="0"/>
                      <a:pt x="397" y="0"/>
                    </a:cubicBezTo>
                    <a:close/>
                  </a:path>
                </a:pathLst>
              </a:custGeom>
              <a:solidFill>
                <a:srgbClr val="5019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4"/>
              <p:cNvSpPr/>
              <p:nvPr/>
            </p:nvSpPr>
            <p:spPr>
              <a:xfrm>
                <a:off x="4988750" y="1608975"/>
                <a:ext cx="258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487" extrusionOk="0">
                    <a:moveTo>
                      <a:pt x="719" y="0"/>
                    </a:moveTo>
                    <a:cubicBezTo>
                      <a:pt x="548" y="0"/>
                      <a:pt x="296" y="48"/>
                      <a:pt x="55" y="275"/>
                    </a:cubicBezTo>
                    <a:cubicBezTo>
                      <a:pt x="0" y="322"/>
                      <a:pt x="0" y="401"/>
                      <a:pt x="47" y="448"/>
                    </a:cubicBezTo>
                    <a:cubicBezTo>
                      <a:pt x="71" y="479"/>
                      <a:pt x="102" y="487"/>
                      <a:pt x="133" y="487"/>
                    </a:cubicBezTo>
                    <a:cubicBezTo>
                      <a:pt x="165" y="487"/>
                      <a:pt x="196" y="479"/>
                      <a:pt x="219" y="455"/>
                    </a:cubicBezTo>
                    <a:cubicBezTo>
                      <a:pt x="409" y="280"/>
                      <a:pt x="599" y="245"/>
                      <a:pt x="723" y="245"/>
                    </a:cubicBezTo>
                    <a:cubicBezTo>
                      <a:pt x="803" y="245"/>
                      <a:pt x="855" y="260"/>
                      <a:pt x="861" y="260"/>
                    </a:cubicBezTo>
                    <a:cubicBezTo>
                      <a:pt x="874" y="264"/>
                      <a:pt x="886" y="267"/>
                      <a:pt x="899" y="267"/>
                    </a:cubicBezTo>
                    <a:cubicBezTo>
                      <a:pt x="950" y="267"/>
                      <a:pt x="997" y="232"/>
                      <a:pt x="1010" y="182"/>
                    </a:cubicBezTo>
                    <a:cubicBezTo>
                      <a:pt x="1033" y="119"/>
                      <a:pt x="1002" y="48"/>
                      <a:pt x="931" y="25"/>
                    </a:cubicBezTo>
                    <a:cubicBezTo>
                      <a:pt x="925" y="25"/>
                      <a:pt x="843" y="0"/>
                      <a:pt x="719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4"/>
              <p:cNvSpPr/>
              <p:nvPr/>
            </p:nvSpPr>
            <p:spPr>
              <a:xfrm>
                <a:off x="5059575" y="1614100"/>
                <a:ext cx="855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413" extrusionOk="0">
                    <a:moveTo>
                      <a:pt x="2298" y="0"/>
                    </a:moveTo>
                    <a:cubicBezTo>
                      <a:pt x="2238" y="0"/>
                      <a:pt x="2179" y="18"/>
                      <a:pt x="2120" y="55"/>
                    </a:cubicBezTo>
                    <a:cubicBezTo>
                      <a:pt x="2120" y="55"/>
                      <a:pt x="1447" y="782"/>
                      <a:pt x="649" y="1221"/>
                    </a:cubicBezTo>
                    <a:cubicBezTo>
                      <a:pt x="1" y="1573"/>
                      <a:pt x="649" y="2413"/>
                      <a:pt x="1576" y="2413"/>
                    </a:cubicBezTo>
                    <a:cubicBezTo>
                      <a:pt x="1801" y="2413"/>
                      <a:pt x="2042" y="2363"/>
                      <a:pt x="2285" y="2246"/>
                    </a:cubicBezTo>
                    <a:cubicBezTo>
                      <a:pt x="3422" y="1698"/>
                      <a:pt x="2886" y="0"/>
                      <a:pt x="2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4"/>
              <p:cNvSpPr/>
              <p:nvPr/>
            </p:nvSpPr>
            <p:spPr>
              <a:xfrm>
                <a:off x="5037850" y="1558725"/>
                <a:ext cx="4150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2834" extrusionOk="0">
                    <a:moveTo>
                      <a:pt x="125" y="1"/>
                    </a:moveTo>
                    <a:cubicBezTo>
                      <a:pt x="55" y="1"/>
                      <a:pt x="0" y="55"/>
                      <a:pt x="0" y="126"/>
                    </a:cubicBezTo>
                    <a:lnTo>
                      <a:pt x="8" y="2426"/>
                    </a:lnTo>
                    <a:cubicBezTo>
                      <a:pt x="8" y="2512"/>
                      <a:pt x="47" y="2598"/>
                      <a:pt x="118" y="2653"/>
                    </a:cubicBezTo>
                    <a:cubicBezTo>
                      <a:pt x="212" y="2724"/>
                      <a:pt x="399" y="2833"/>
                      <a:pt x="697" y="2833"/>
                    </a:cubicBezTo>
                    <a:cubicBezTo>
                      <a:pt x="924" y="2833"/>
                      <a:pt x="1213" y="2771"/>
                      <a:pt x="1573" y="2567"/>
                    </a:cubicBezTo>
                    <a:cubicBezTo>
                      <a:pt x="1636" y="2536"/>
                      <a:pt x="1659" y="2465"/>
                      <a:pt x="1620" y="2403"/>
                    </a:cubicBezTo>
                    <a:cubicBezTo>
                      <a:pt x="1598" y="2365"/>
                      <a:pt x="1558" y="2342"/>
                      <a:pt x="1514" y="2342"/>
                    </a:cubicBezTo>
                    <a:cubicBezTo>
                      <a:pt x="1495" y="2342"/>
                      <a:pt x="1475" y="2346"/>
                      <a:pt x="1456" y="2356"/>
                    </a:cubicBezTo>
                    <a:cubicBezTo>
                      <a:pt x="1133" y="2535"/>
                      <a:pt x="882" y="2593"/>
                      <a:pt x="694" y="2593"/>
                    </a:cubicBezTo>
                    <a:cubicBezTo>
                      <a:pt x="472" y="2593"/>
                      <a:pt x="338" y="2513"/>
                      <a:pt x="274" y="2458"/>
                    </a:cubicBezTo>
                    <a:cubicBezTo>
                      <a:pt x="258" y="2450"/>
                      <a:pt x="258" y="2442"/>
                      <a:pt x="258" y="2426"/>
                    </a:cubicBezTo>
                    <a:lnTo>
                      <a:pt x="243" y="118"/>
                    </a:lnTo>
                    <a:cubicBezTo>
                      <a:pt x="243" y="55"/>
                      <a:pt x="188" y="1"/>
                      <a:pt x="125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4"/>
              <p:cNvSpPr/>
              <p:nvPr/>
            </p:nvSpPr>
            <p:spPr>
              <a:xfrm>
                <a:off x="5189050" y="1577750"/>
                <a:ext cx="4912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60" extrusionOk="0">
                    <a:moveTo>
                      <a:pt x="988" y="246"/>
                    </a:moveTo>
                    <a:cubicBezTo>
                      <a:pt x="1261" y="246"/>
                      <a:pt x="1513" y="427"/>
                      <a:pt x="1597" y="703"/>
                    </a:cubicBezTo>
                    <a:cubicBezTo>
                      <a:pt x="1644" y="859"/>
                      <a:pt x="1628" y="1031"/>
                      <a:pt x="1542" y="1180"/>
                    </a:cubicBezTo>
                    <a:cubicBezTo>
                      <a:pt x="1464" y="1329"/>
                      <a:pt x="1331" y="1438"/>
                      <a:pt x="1166" y="1493"/>
                    </a:cubicBezTo>
                    <a:cubicBezTo>
                      <a:pt x="1109" y="1509"/>
                      <a:pt x="1052" y="1517"/>
                      <a:pt x="994" y="1517"/>
                    </a:cubicBezTo>
                    <a:cubicBezTo>
                      <a:pt x="886" y="1517"/>
                      <a:pt x="778" y="1489"/>
                      <a:pt x="681" y="1438"/>
                    </a:cubicBezTo>
                    <a:cubicBezTo>
                      <a:pt x="533" y="1360"/>
                      <a:pt x="423" y="1227"/>
                      <a:pt x="376" y="1063"/>
                    </a:cubicBezTo>
                    <a:cubicBezTo>
                      <a:pt x="274" y="726"/>
                      <a:pt x="470" y="366"/>
                      <a:pt x="807" y="272"/>
                    </a:cubicBezTo>
                    <a:cubicBezTo>
                      <a:pt x="867" y="254"/>
                      <a:pt x="928" y="246"/>
                      <a:pt x="988" y="246"/>
                    </a:cubicBezTo>
                    <a:close/>
                    <a:moveTo>
                      <a:pt x="988" y="0"/>
                    </a:moveTo>
                    <a:cubicBezTo>
                      <a:pt x="905" y="0"/>
                      <a:pt x="820" y="12"/>
                      <a:pt x="736" y="38"/>
                    </a:cubicBezTo>
                    <a:cubicBezTo>
                      <a:pt x="267" y="171"/>
                      <a:pt x="1" y="664"/>
                      <a:pt x="141" y="1133"/>
                    </a:cubicBezTo>
                    <a:cubicBezTo>
                      <a:pt x="204" y="1360"/>
                      <a:pt x="361" y="1540"/>
                      <a:pt x="564" y="1657"/>
                    </a:cubicBezTo>
                    <a:cubicBezTo>
                      <a:pt x="697" y="1728"/>
                      <a:pt x="838" y="1759"/>
                      <a:pt x="986" y="1759"/>
                    </a:cubicBezTo>
                    <a:cubicBezTo>
                      <a:pt x="1065" y="1759"/>
                      <a:pt x="1151" y="1751"/>
                      <a:pt x="1237" y="1728"/>
                    </a:cubicBezTo>
                    <a:cubicBezTo>
                      <a:pt x="1699" y="1587"/>
                      <a:pt x="1965" y="1094"/>
                      <a:pt x="1832" y="632"/>
                    </a:cubicBezTo>
                    <a:cubicBezTo>
                      <a:pt x="1716" y="248"/>
                      <a:pt x="1365" y="0"/>
                      <a:pt x="9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4"/>
              <p:cNvSpPr/>
              <p:nvPr/>
            </p:nvSpPr>
            <p:spPr>
              <a:xfrm>
                <a:off x="4918525" y="1658525"/>
                <a:ext cx="456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1760" extrusionOk="0">
                    <a:moveTo>
                      <a:pt x="908" y="242"/>
                    </a:moveTo>
                    <a:cubicBezTo>
                      <a:pt x="1182" y="242"/>
                      <a:pt x="1440" y="422"/>
                      <a:pt x="1518" y="696"/>
                    </a:cubicBezTo>
                    <a:cubicBezTo>
                      <a:pt x="1565" y="860"/>
                      <a:pt x="1550" y="1032"/>
                      <a:pt x="1471" y="1181"/>
                    </a:cubicBezTo>
                    <a:cubicBezTo>
                      <a:pt x="1385" y="1329"/>
                      <a:pt x="1252" y="1439"/>
                      <a:pt x="1088" y="1494"/>
                    </a:cubicBezTo>
                    <a:cubicBezTo>
                      <a:pt x="1029" y="1510"/>
                      <a:pt x="971" y="1518"/>
                      <a:pt x="912" y="1518"/>
                    </a:cubicBezTo>
                    <a:cubicBezTo>
                      <a:pt x="637" y="1518"/>
                      <a:pt x="382" y="1341"/>
                      <a:pt x="298" y="1063"/>
                    </a:cubicBezTo>
                    <a:cubicBezTo>
                      <a:pt x="251" y="899"/>
                      <a:pt x="266" y="727"/>
                      <a:pt x="352" y="578"/>
                    </a:cubicBezTo>
                    <a:cubicBezTo>
                      <a:pt x="431" y="429"/>
                      <a:pt x="564" y="320"/>
                      <a:pt x="728" y="273"/>
                    </a:cubicBezTo>
                    <a:cubicBezTo>
                      <a:pt x="791" y="250"/>
                      <a:pt x="853" y="242"/>
                      <a:pt x="908" y="242"/>
                    </a:cubicBezTo>
                    <a:close/>
                    <a:moveTo>
                      <a:pt x="913" y="1"/>
                    </a:moveTo>
                    <a:cubicBezTo>
                      <a:pt x="829" y="1"/>
                      <a:pt x="743" y="13"/>
                      <a:pt x="658" y="38"/>
                    </a:cubicBezTo>
                    <a:cubicBezTo>
                      <a:pt x="431" y="101"/>
                      <a:pt x="251" y="250"/>
                      <a:pt x="133" y="461"/>
                    </a:cubicBezTo>
                    <a:cubicBezTo>
                      <a:pt x="24" y="664"/>
                      <a:pt x="0" y="907"/>
                      <a:pt x="63" y="1134"/>
                    </a:cubicBezTo>
                    <a:cubicBezTo>
                      <a:pt x="133" y="1353"/>
                      <a:pt x="282" y="1541"/>
                      <a:pt x="485" y="1658"/>
                    </a:cubicBezTo>
                    <a:cubicBezTo>
                      <a:pt x="618" y="1728"/>
                      <a:pt x="767" y="1760"/>
                      <a:pt x="908" y="1760"/>
                    </a:cubicBezTo>
                    <a:cubicBezTo>
                      <a:pt x="994" y="1760"/>
                      <a:pt x="1080" y="1752"/>
                      <a:pt x="1158" y="1728"/>
                    </a:cubicBezTo>
                    <a:cubicBezTo>
                      <a:pt x="1385" y="1658"/>
                      <a:pt x="1573" y="1509"/>
                      <a:pt x="1683" y="1298"/>
                    </a:cubicBezTo>
                    <a:cubicBezTo>
                      <a:pt x="1800" y="1095"/>
                      <a:pt x="1823" y="852"/>
                      <a:pt x="1753" y="633"/>
                    </a:cubicBezTo>
                    <a:cubicBezTo>
                      <a:pt x="1644" y="249"/>
                      <a:pt x="1294" y="1"/>
                      <a:pt x="9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4"/>
              <p:cNvSpPr/>
              <p:nvPr/>
            </p:nvSpPr>
            <p:spPr>
              <a:xfrm>
                <a:off x="5266525" y="1814775"/>
                <a:ext cx="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1" extrusionOk="0">
                    <a:moveTo>
                      <a:pt x="31" y="1"/>
                    </a:moveTo>
                    <a:lnTo>
                      <a:pt x="0" y="1"/>
                    </a:lnTo>
                    <a:cubicBezTo>
                      <a:pt x="8" y="1"/>
                      <a:pt x="16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A7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4"/>
              <p:cNvSpPr/>
              <p:nvPr/>
            </p:nvSpPr>
            <p:spPr>
              <a:xfrm>
                <a:off x="4963700" y="1814600"/>
                <a:ext cx="18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8" extrusionOk="0">
                    <a:moveTo>
                      <a:pt x="1" y="0"/>
                    </a:moveTo>
                    <a:cubicBezTo>
                      <a:pt x="1" y="0"/>
                      <a:pt x="1" y="8"/>
                      <a:pt x="1" y="8"/>
                    </a:cubicBezTo>
                    <a:cubicBezTo>
                      <a:pt x="24" y="8"/>
                      <a:pt x="48" y="8"/>
                      <a:pt x="71" y="0"/>
                    </a:cubicBezTo>
                    <a:close/>
                  </a:path>
                </a:pathLst>
              </a:custGeom>
              <a:solidFill>
                <a:srgbClr val="FFA7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4"/>
              <p:cNvSpPr/>
              <p:nvPr/>
            </p:nvSpPr>
            <p:spPr>
              <a:xfrm>
                <a:off x="5022975" y="1959150"/>
                <a:ext cx="184500" cy="21382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553" extrusionOk="0">
                    <a:moveTo>
                      <a:pt x="7379" y="0"/>
                    </a:moveTo>
                    <a:lnTo>
                      <a:pt x="1" y="8"/>
                    </a:lnTo>
                    <a:lnTo>
                      <a:pt x="3287" y="8263"/>
                    </a:lnTo>
                    <a:cubicBezTo>
                      <a:pt x="3357" y="8451"/>
                      <a:pt x="3522" y="8545"/>
                      <a:pt x="3686" y="8552"/>
                    </a:cubicBezTo>
                    <a:cubicBezTo>
                      <a:pt x="3850" y="8545"/>
                      <a:pt x="4015" y="8451"/>
                      <a:pt x="4093" y="8263"/>
                    </a:cubicBez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4"/>
              <p:cNvSpPr/>
              <p:nvPr/>
            </p:nvSpPr>
            <p:spPr>
              <a:xfrm>
                <a:off x="4786675" y="1814600"/>
                <a:ext cx="651800" cy="562600"/>
              </a:xfrm>
              <a:custGeom>
                <a:avLst/>
                <a:gdLst/>
                <a:ahLst/>
                <a:cxnLst/>
                <a:rect l="l" t="t" r="r" b="b"/>
                <a:pathLst>
                  <a:path w="26072" h="22504" extrusionOk="0">
                    <a:moveTo>
                      <a:pt x="7152" y="0"/>
                    </a:moveTo>
                    <a:cubicBezTo>
                      <a:pt x="7129" y="8"/>
                      <a:pt x="7105" y="8"/>
                      <a:pt x="7082" y="8"/>
                    </a:cubicBezTo>
                    <a:cubicBezTo>
                      <a:pt x="4500" y="63"/>
                      <a:pt x="3678" y="1033"/>
                      <a:pt x="1949" y="2997"/>
                    </a:cubicBezTo>
                    <a:lnTo>
                      <a:pt x="1" y="16549"/>
                    </a:lnTo>
                    <a:lnTo>
                      <a:pt x="6002" y="22362"/>
                    </a:lnTo>
                    <a:cubicBezTo>
                      <a:pt x="6002" y="22362"/>
                      <a:pt x="11670" y="22503"/>
                      <a:pt x="13039" y="22503"/>
                    </a:cubicBezTo>
                    <a:cubicBezTo>
                      <a:pt x="13075" y="22503"/>
                      <a:pt x="13108" y="22503"/>
                      <a:pt x="13138" y="22503"/>
                    </a:cubicBezTo>
                    <a:cubicBezTo>
                      <a:pt x="13150" y="22503"/>
                      <a:pt x="13162" y="22503"/>
                      <a:pt x="13174" y="22503"/>
                    </a:cubicBezTo>
                    <a:cubicBezTo>
                      <a:pt x="14918" y="22503"/>
                      <a:pt x="20759" y="21400"/>
                      <a:pt x="20759" y="21400"/>
                    </a:cubicBezTo>
                    <a:lnTo>
                      <a:pt x="26072" y="10884"/>
                    </a:lnTo>
                    <a:lnTo>
                      <a:pt x="24992" y="3263"/>
                    </a:lnTo>
                    <a:lnTo>
                      <a:pt x="24914" y="3372"/>
                    </a:lnTo>
                    <a:cubicBezTo>
                      <a:pt x="23200" y="1424"/>
                      <a:pt x="21792" y="78"/>
                      <a:pt x="19225" y="8"/>
                    </a:cubicBezTo>
                    <a:lnTo>
                      <a:pt x="19194" y="8"/>
                    </a:lnTo>
                    <a:cubicBezTo>
                      <a:pt x="19171" y="8"/>
                      <a:pt x="19155" y="8"/>
                      <a:pt x="19131" y="0"/>
                    </a:cubicBezTo>
                    <a:lnTo>
                      <a:pt x="19131" y="8"/>
                    </a:lnTo>
                    <a:lnTo>
                      <a:pt x="16870" y="5681"/>
                    </a:lnTo>
                    <a:lnTo>
                      <a:pt x="16831" y="5782"/>
                    </a:lnTo>
                    <a:lnTo>
                      <a:pt x="13545" y="14045"/>
                    </a:lnTo>
                    <a:cubicBezTo>
                      <a:pt x="13467" y="14233"/>
                      <a:pt x="13310" y="14327"/>
                      <a:pt x="13138" y="14334"/>
                    </a:cubicBezTo>
                    <a:cubicBezTo>
                      <a:pt x="12974" y="14327"/>
                      <a:pt x="12809" y="14233"/>
                      <a:pt x="12739" y="14045"/>
                    </a:cubicBezTo>
                    <a:lnTo>
                      <a:pt x="9453" y="5790"/>
                    </a:lnTo>
                    <a:lnTo>
                      <a:pt x="9406" y="5681"/>
                    </a:lnTo>
                    <a:lnTo>
                      <a:pt x="715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4"/>
              <p:cNvSpPr/>
              <p:nvPr/>
            </p:nvSpPr>
            <p:spPr>
              <a:xfrm>
                <a:off x="4566425" y="1978650"/>
                <a:ext cx="23905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523" extrusionOk="0">
                    <a:moveTo>
                      <a:pt x="2524" y="0"/>
                    </a:moveTo>
                    <a:cubicBezTo>
                      <a:pt x="2512" y="0"/>
                      <a:pt x="2500" y="1"/>
                      <a:pt x="2488" y="3"/>
                    </a:cubicBezTo>
                    <a:cubicBezTo>
                      <a:pt x="1996" y="73"/>
                      <a:pt x="2418" y="1716"/>
                      <a:pt x="2418" y="1716"/>
                    </a:cubicBezTo>
                    <a:cubicBezTo>
                      <a:pt x="2418" y="1716"/>
                      <a:pt x="1786" y="313"/>
                      <a:pt x="1453" y="313"/>
                    </a:cubicBezTo>
                    <a:cubicBezTo>
                      <a:pt x="1416" y="313"/>
                      <a:pt x="1382" y="331"/>
                      <a:pt x="1354" y="370"/>
                    </a:cubicBezTo>
                    <a:cubicBezTo>
                      <a:pt x="1135" y="683"/>
                      <a:pt x="1456" y="1388"/>
                      <a:pt x="1604" y="1669"/>
                    </a:cubicBezTo>
                    <a:cubicBezTo>
                      <a:pt x="1441" y="1381"/>
                      <a:pt x="1007" y="699"/>
                      <a:pt x="525" y="699"/>
                    </a:cubicBezTo>
                    <a:cubicBezTo>
                      <a:pt x="522" y="699"/>
                      <a:pt x="519" y="699"/>
                      <a:pt x="517" y="699"/>
                    </a:cubicBezTo>
                    <a:cubicBezTo>
                      <a:pt x="0" y="715"/>
                      <a:pt x="1260" y="2616"/>
                      <a:pt x="1643" y="3172"/>
                    </a:cubicBezTo>
                    <a:lnTo>
                      <a:pt x="1792" y="3602"/>
                    </a:lnTo>
                    <a:cubicBezTo>
                      <a:pt x="2058" y="4361"/>
                      <a:pt x="2332" y="5065"/>
                      <a:pt x="2888" y="5699"/>
                    </a:cubicBezTo>
                    <a:cubicBezTo>
                      <a:pt x="3443" y="6348"/>
                      <a:pt x="4179" y="6873"/>
                      <a:pt x="5024" y="7178"/>
                    </a:cubicBezTo>
                    <a:cubicBezTo>
                      <a:pt x="5672" y="7414"/>
                      <a:pt x="6361" y="7522"/>
                      <a:pt x="7056" y="7522"/>
                    </a:cubicBezTo>
                    <a:cubicBezTo>
                      <a:pt x="7166" y="7522"/>
                      <a:pt x="7276" y="7520"/>
                      <a:pt x="7387" y="7514"/>
                    </a:cubicBezTo>
                    <a:cubicBezTo>
                      <a:pt x="7574" y="7506"/>
                      <a:pt x="9562" y="7154"/>
                      <a:pt x="9546" y="7115"/>
                    </a:cubicBezTo>
                    <a:cubicBezTo>
                      <a:pt x="9546" y="7115"/>
                      <a:pt x="7864" y="3071"/>
                      <a:pt x="7864" y="3070"/>
                    </a:cubicBezTo>
                    <a:lnTo>
                      <a:pt x="7864" y="3070"/>
                    </a:lnTo>
                    <a:cubicBezTo>
                      <a:pt x="7872" y="3101"/>
                      <a:pt x="7355" y="3312"/>
                      <a:pt x="7301" y="3336"/>
                    </a:cubicBezTo>
                    <a:cubicBezTo>
                      <a:pt x="7019" y="3492"/>
                      <a:pt x="6737" y="3672"/>
                      <a:pt x="6409" y="3727"/>
                    </a:cubicBezTo>
                    <a:cubicBezTo>
                      <a:pt x="6345" y="3736"/>
                      <a:pt x="6281" y="3741"/>
                      <a:pt x="6217" y="3741"/>
                    </a:cubicBezTo>
                    <a:cubicBezTo>
                      <a:pt x="5851" y="3741"/>
                      <a:pt x="5494" y="3594"/>
                      <a:pt x="5227" y="3367"/>
                    </a:cubicBezTo>
                    <a:cubicBezTo>
                      <a:pt x="4969" y="3148"/>
                      <a:pt x="4797" y="2874"/>
                      <a:pt x="4664" y="2585"/>
                    </a:cubicBezTo>
                    <a:cubicBezTo>
                      <a:pt x="4523" y="2256"/>
                      <a:pt x="4554" y="1935"/>
                      <a:pt x="4499" y="1591"/>
                    </a:cubicBezTo>
                    <a:cubicBezTo>
                      <a:pt x="4460" y="1356"/>
                      <a:pt x="4405" y="1043"/>
                      <a:pt x="4179" y="887"/>
                    </a:cubicBezTo>
                    <a:cubicBezTo>
                      <a:pt x="4137" y="858"/>
                      <a:pt x="4097" y="845"/>
                      <a:pt x="4057" y="845"/>
                    </a:cubicBezTo>
                    <a:cubicBezTo>
                      <a:pt x="3747" y="845"/>
                      <a:pt x="3518" y="1652"/>
                      <a:pt x="3445" y="1652"/>
                    </a:cubicBezTo>
                    <a:cubicBezTo>
                      <a:pt x="3437" y="1652"/>
                      <a:pt x="3431" y="1643"/>
                      <a:pt x="3427" y="1622"/>
                    </a:cubicBezTo>
                    <a:cubicBezTo>
                      <a:pt x="3382" y="1401"/>
                      <a:pt x="3007" y="0"/>
                      <a:pt x="2524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4"/>
              <p:cNvSpPr/>
              <p:nvPr/>
            </p:nvSpPr>
            <p:spPr>
              <a:xfrm>
                <a:off x="4939850" y="1872750"/>
                <a:ext cx="142025" cy="257425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10297" extrusionOk="0">
                    <a:moveTo>
                      <a:pt x="0" y="6250"/>
                    </a:moveTo>
                    <a:cubicBezTo>
                      <a:pt x="0" y="6250"/>
                      <a:pt x="0" y="6250"/>
                      <a:pt x="0" y="6250"/>
                    </a:cubicBezTo>
                    <a:lnTo>
                      <a:pt x="0" y="6250"/>
                    </a:lnTo>
                    <a:cubicBezTo>
                      <a:pt x="0" y="6250"/>
                      <a:pt x="0" y="6250"/>
                      <a:pt x="0" y="6250"/>
                    </a:cubicBezTo>
                    <a:close/>
                    <a:moveTo>
                      <a:pt x="3959" y="0"/>
                    </a:moveTo>
                    <a:cubicBezTo>
                      <a:pt x="3933" y="0"/>
                      <a:pt x="3907" y="9"/>
                      <a:pt x="3881" y="29"/>
                    </a:cubicBezTo>
                    <a:cubicBezTo>
                      <a:pt x="3506" y="311"/>
                      <a:pt x="3670" y="1101"/>
                      <a:pt x="3748" y="1406"/>
                    </a:cubicBezTo>
                    <a:cubicBezTo>
                      <a:pt x="3654" y="1109"/>
                      <a:pt x="3396" y="389"/>
                      <a:pt x="3013" y="287"/>
                    </a:cubicBezTo>
                    <a:cubicBezTo>
                      <a:pt x="2996" y="283"/>
                      <a:pt x="2981" y="281"/>
                      <a:pt x="2966" y="281"/>
                    </a:cubicBezTo>
                    <a:cubicBezTo>
                      <a:pt x="2562" y="281"/>
                      <a:pt x="3161" y="1946"/>
                      <a:pt x="3161" y="1946"/>
                    </a:cubicBezTo>
                    <a:cubicBezTo>
                      <a:pt x="3161" y="1946"/>
                      <a:pt x="2442" y="674"/>
                      <a:pt x="1993" y="674"/>
                    </a:cubicBezTo>
                    <a:cubicBezTo>
                      <a:pt x="1955" y="674"/>
                      <a:pt x="1919" y="683"/>
                      <a:pt x="1886" y="702"/>
                    </a:cubicBezTo>
                    <a:cubicBezTo>
                      <a:pt x="1456" y="952"/>
                      <a:pt x="2207" y="2283"/>
                      <a:pt x="2332" y="2478"/>
                    </a:cubicBezTo>
                    <a:cubicBezTo>
                      <a:pt x="2348" y="2503"/>
                      <a:pt x="2346" y="2514"/>
                      <a:pt x="2328" y="2514"/>
                    </a:cubicBezTo>
                    <a:cubicBezTo>
                      <a:pt x="2236" y="2514"/>
                      <a:pt x="1749" y="2236"/>
                      <a:pt x="1455" y="2236"/>
                    </a:cubicBezTo>
                    <a:cubicBezTo>
                      <a:pt x="1344" y="2236"/>
                      <a:pt x="1261" y="2275"/>
                      <a:pt x="1236" y="2384"/>
                    </a:cubicBezTo>
                    <a:cubicBezTo>
                      <a:pt x="1174" y="2635"/>
                      <a:pt x="1354" y="2909"/>
                      <a:pt x="1495" y="3104"/>
                    </a:cubicBezTo>
                    <a:cubicBezTo>
                      <a:pt x="1698" y="3394"/>
                      <a:pt x="1948" y="3621"/>
                      <a:pt x="2074" y="3949"/>
                    </a:cubicBezTo>
                    <a:cubicBezTo>
                      <a:pt x="2183" y="4247"/>
                      <a:pt x="2246" y="4560"/>
                      <a:pt x="2207" y="4873"/>
                    </a:cubicBezTo>
                    <a:cubicBezTo>
                      <a:pt x="2160" y="5264"/>
                      <a:pt x="1941" y="5655"/>
                      <a:pt x="1565" y="5858"/>
                    </a:cubicBezTo>
                    <a:cubicBezTo>
                      <a:pt x="1276" y="6023"/>
                      <a:pt x="939" y="6062"/>
                      <a:pt x="611" y="6117"/>
                    </a:cubicBezTo>
                    <a:cubicBezTo>
                      <a:pt x="561" y="6124"/>
                      <a:pt x="103" y="6254"/>
                      <a:pt x="15" y="6254"/>
                    </a:cubicBezTo>
                    <a:cubicBezTo>
                      <a:pt x="7" y="6254"/>
                      <a:pt x="2" y="6253"/>
                      <a:pt x="0" y="6250"/>
                    </a:cubicBezTo>
                    <a:lnTo>
                      <a:pt x="0" y="6250"/>
                    </a:lnTo>
                    <a:cubicBezTo>
                      <a:pt x="24" y="6309"/>
                      <a:pt x="1596" y="10295"/>
                      <a:pt x="1596" y="10295"/>
                    </a:cubicBezTo>
                    <a:cubicBezTo>
                      <a:pt x="1597" y="10296"/>
                      <a:pt x="1598" y="10296"/>
                      <a:pt x="1600" y="10296"/>
                    </a:cubicBezTo>
                    <a:cubicBezTo>
                      <a:pt x="1683" y="10296"/>
                      <a:pt x="3376" y="9393"/>
                      <a:pt x="3521" y="9285"/>
                    </a:cubicBezTo>
                    <a:cubicBezTo>
                      <a:pt x="4163" y="8832"/>
                      <a:pt x="4703" y="8260"/>
                      <a:pt x="5078" y="7603"/>
                    </a:cubicBezTo>
                    <a:cubicBezTo>
                      <a:pt x="5501" y="6860"/>
                      <a:pt x="5681" y="6023"/>
                      <a:pt x="5649" y="5201"/>
                    </a:cubicBezTo>
                    <a:cubicBezTo>
                      <a:pt x="5610" y="4395"/>
                      <a:pt x="5321" y="3699"/>
                      <a:pt x="4984" y="2971"/>
                    </a:cubicBezTo>
                    <a:lnTo>
                      <a:pt x="4789" y="2556"/>
                    </a:lnTo>
                    <a:cubicBezTo>
                      <a:pt x="4686" y="1949"/>
                      <a:pt x="4331" y="0"/>
                      <a:pt x="39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4"/>
              <p:cNvSpPr/>
              <p:nvPr/>
            </p:nvSpPr>
            <p:spPr>
              <a:xfrm>
                <a:off x="4938275" y="1878650"/>
                <a:ext cx="14222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5689" h="10287" extrusionOk="0">
                    <a:moveTo>
                      <a:pt x="1" y="6233"/>
                    </a:moveTo>
                    <a:lnTo>
                      <a:pt x="1" y="6233"/>
                    </a:lnTo>
                    <a:cubicBezTo>
                      <a:pt x="1" y="6233"/>
                      <a:pt x="1" y="6233"/>
                      <a:pt x="1" y="6233"/>
                    </a:cubicBezTo>
                    <a:lnTo>
                      <a:pt x="1" y="6233"/>
                    </a:lnTo>
                    <a:cubicBezTo>
                      <a:pt x="1" y="6233"/>
                      <a:pt x="1" y="6233"/>
                      <a:pt x="1" y="6233"/>
                    </a:cubicBezTo>
                    <a:close/>
                    <a:moveTo>
                      <a:pt x="3990" y="0"/>
                    </a:moveTo>
                    <a:cubicBezTo>
                      <a:pt x="3964" y="0"/>
                      <a:pt x="3939" y="9"/>
                      <a:pt x="3913" y="28"/>
                    </a:cubicBezTo>
                    <a:cubicBezTo>
                      <a:pt x="3537" y="317"/>
                      <a:pt x="3694" y="1100"/>
                      <a:pt x="3772" y="1413"/>
                    </a:cubicBezTo>
                    <a:cubicBezTo>
                      <a:pt x="3686" y="1108"/>
                      <a:pt x="3428" y="388"/>
                      <a:pt x="3044" y="286"/>
                    </a:cubicBezTo>
                    <a:cubicBezTo>
                      <a:pt x="3028" y="282"/>
                      <a:pt x="3012" y="280"/>
                      <a:pt x="2998" y="280"/>
                    </a:cubicBezTo>
                    <a:cubicBezTo>
                      <a:pt x="2594" y="280"/>
                      <a:pt x="3185" y="1945"/>
                      <a:pt x="3185" y="1945"/>
                    </a:cubicBezTo>
                    <a:cubicBezTo>
                      <a:pt x="3185" y="1945"/>
                      <a:pt x="2469" y="666"/>
                      <a:pt x="2021" y="666"/>
                    </a:cubicBezTo>
                    <a:cubicBezTo>
                      <a:pt x="1985" y="666"/>
                      <a:pt x="1950" y="675"/>
                      <a:pt x="1918" y="693"/>
                    </a:cubicBezTo>
                    <a:cubicBezTo>
                      <a:pt x="1487" y="943"/>
                      <a:pt x="2231" y="2274"/>
                      <a:pt x="2356" y="2477"/>
                    </a:cubicBezTo>
                    <a:cubicBezTo>
                      <a:pt x="2371" y="2500"/>
                      <a:pt x="2368" y="2510"/>
                      <a:pt x="2351" y="2510"/>
                    </a:cubicBezTo>
                    <a:cubicBezTo>
                      <a:pt x="2261" y="2510"/>
                      <a:pt x="1771" y="2227"/>
                      <a:pt x="1474" y="2227"/>
                    </a:cubicBezTo>
                    <a:cubicBezTo>
                      <a:pt x="1363" y="2227"/>
                      <a:pt x="1279" y="2267"/>
                      <a:pt x="1253" y="2375"/>
                    </a:cubicBezTo>
                    <a:cubicBezTo>
                      <a:pt x="1198" y="2626"/>
                      <a:pt x="1378" y="2899"/>
                      <a:pt x="1511" y="3095"/>
                    </a:cubicBezTo>
                    <a:cubicBezTo>
                      <a:pt x="1714" y="3385"/>
                      <a:pt x="1965" y="3612"/>
                      <a:pt x="2090" y="3948"/>
                    </a:cubicBezTo>
                    <a:cubicBezTo>
                      <a:pt x="2199" y="4237"/>
                      <a:pt x="2254" y="4558"/>
                      <a:pt x="2215" y="4871"/>
                    </a:cubicBezTo>
                    <a:cubicBezTo>
                      <a:pt x="2168" y="5255"/>
                      <a:pt x="1941" y="5646"/>
                      <a:pt x="1573" y="5849"/>
                    </a:cubicBezTo>
                    <a:cubicBezTo>
                      <a:pt x="1284" y="6014"/>
                      <a:pt x="940" y="6045"/>
                      <a:pt x="611" y="6100"/>
                    </a:cubicBezTo>
                    <a:cubicBezTo>
                      <a:pt x="561" y="6107"/>
                      <a:pt x="104" y="6237"/>
                      <a:pt x="15" y="6237"/>
                    </a:cubicBezTo>
                    <a:cubicBezTo>
                      <a:pt x="7" y="6237"/>
                      <a:pt x="2" y="6236"/>
                      <a:pt x="1" y="6233"/>
                    </a:cubicBezTo>
                    <a:lnTo>
                      <a:pt x="1" y="6233"/>
                    </a:lnTo>
                    <a:cubicBezTo>
                      <a:pt x="24" y="6292"/>
                      <a:pt x="1581" y="10286"/>
                      <a:pt x="1581" y="10286"/>
                    </a:cubicBezTo>
                    <a:cubicBezTo>
                      <a:pt x="1581" y="10287"/>
                      <a:pt x="1582" y="10287"/>
                      <a:pt x="1584" y="10287"/>
                    </a:cubicBezTo>
                    <a:cubicBezTo>
                      <a:pt x="1661" y="10287"/>
                      <a:pt x="3360" y="9392"/>
                      <a:pt x="3506" y="9284"/>
                    </a:cubicBezTo>
                    <a:cubicBezTo>
                      <a:pt x="4148" y="8838"/>
                      <a:pt x="4695" y="8267"/>
                      <a:pt x="5071" y="7610"/>
                    </a:cubicBezTo>
                    <a:cubicBezTo>
                      <a:pt x="5493" y="6874"/>
                      <a:pt x="5689" y="6037"/>
                      <a:pt x="5658" y="5216"/>
                    </a:cubicBezTo>
                    <a:cubicBezTo>
                      <a:pt x="5619" y="4402"/>
                      <a:pt x="5337" y="3705"/>
                      <a:pt x="5000" y="2978"/>
                    </a:cubicBezTo>
                    <a:lnTo>
                      <a:pt x="4813" y="2563"/>
                    </a:lnTo>
                    <a:cubicBezTo>
                      <a:pt x="4710" y="1955"/>
                      <a:pt x="4367" y="0"/>
                      <a:pt x="3990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4"/>
              <p:cNvSpPr/>
              <p:nvPr/>
            </p:nvSpPr>
            <p:spPr>
              <a:xfrm>
                <a:off x="4711200" y="2021025"/>
                <a:ext cx="347200" cy="311250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12450" extrusionOk="0">
                    <a:moveTo>
                      <a:pt x="7585" y="0"/>
                    </a:moveTo>
                    <a:cubicBezTo>
                      <a:pt x="7467" y="0"/>
                      <a:pt x="7348" y="7"/>
                      <a:pt x="7229" y="21"/>
                    </a:cubicBezTo>
                    <a:lnTo>
                      <a:pt x="3059" y="514"/>
                    </a:lnTo>
                    <a:cubicBezTo>
                      <a:pt x="1650" y="686"/>
                      <a:pt x="571" y="1837"/>
                      <a:pt x="477" y="3284"/>
                    </a:cubicBezTo>
                    <a:lnTo>
                      <a:pt x="117" y="9066"/>
                    </a:lnTo>
                    <a:cubicBezTo>
                      <a:pt x="0" y="10900"/>
                      <a:pt x="1481" y="12450"/>
                      <a:pt x="3238" y="12450"/>
                    </a:cubicBezTo>
                    <a:cubicBezTo>
                      <a:pt x="3370" y="12450"/>
                      <a:pt x="3503" y="12441"/>
                      <a:pt x="3638" y="12423"/>
                    </a:cubicBezTo>
                    <a:lnTo>
                      <a:pt x="10742" y="11484"/>
                    </a:lnTo>
                    <a:cubicBezTo>
                      <a:pt x="12761" y="11218"/>
                      <a:pt x="13888" y="9035"/>
                      <a:pt x="12980" y="7142"/>
                    </a:cubicBezTo>
                    <a:lnTo>
                      <a:pt x="10414" y="1805"/>
                    </a:lnTo>
                    <a:cubicBezTo>
                      <a:pt x="9873" y="696"/>
                      <a:pt x="8764" y="0"/>
                      <a:pt x="7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4"/>
              <p:cNvSpPr/>
              <p:nvPr/>
            </p:nvSpPr>
            <p:spPr>
              <a:xfrm>
                <a:off x="4750300" y="2018875"/>
                <a:ext cx="194650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7786" h="5789" extrusionOk="0">
                    <a:moveTo>
                      <a:pt x="6720" y="0"/>
                    </a:moveTo>
                    <a:cubicBezTo>
                      <a:pt x="6692" y="0"/>
                      <a:pt x="6664" y="2"/>
                      <a:pt x="6635" y="6"/>
                    </a:cubicBezTo>
                    <a:lnTo>
                      <a:pt x="626" y="796"/>
                    </a:lnTo>
                    <a:cubicBezTo>
                      <a:pt x="258" y="851"/>
                      <a:pt x="0" y="1179"/>
                      <a:pt x="55" y="1547"/>
                    </a:cubicBezTo>
                    <a:lnTo>
                      <a:pt x="188" y="2580"/>
                    </a:lnTo>
                    <a:cubicBezTo>
                      <a:pt x="433" y="4429"/>
                      <a:pt x="2034" y="5788"/>
                      <a:pt x="3853" y="5788"/>
                    </a:cubicBezTo>
                    <a:cubicBezTo>
                      <a:pt x="4012" y="5788"/>
                      <a:pt x="4173" y="5778"/>
                      <a:pt x="4335" y="5757"/>
                    </a:cubicBezTo>
                    <a:cubicBezTo>
                      <a:pt x="6354" y="5490"/>
                      <a:pt x="7786" y="3620"/>
                      <a:pt x="7520" y="1610"/>
                    </a:cubicBezTo>
                    <a:lnTo>
                      <a:pt x="7379" y="577"/>
                    </a:lnTo>
                    <a:cubicBezTo>
                      <a:pt x="7336" y="245"/>
                      <a:pt x="7047" y="0"/>
                      <a:pt x="67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4"/>
              <p:cNvSpPr/>
              <p:nvPr/>
            </p:nvSpPr>
            <p:spPr>
              <a:xfrm>
                <a:off x="4714775" y="2168250"/>
                <a:ext cx="3442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6854" extrusionOk="0">
                    <a:moveTo>
                      <a:pt x="12141" y="1"/>
                    </a:moveTo>
                    <a:lnTo>
                      <a:pt x="52" y="2082"/>
                    </a:lnTo>
                    <a:lnTo>
                      <a:pt x="29" y="3592"/>
                    </a:lnTo>
                    <a:cubicBezTo>
                      <a:pt x="0" y="5391"/>
                      <a:pt x="1477" y="6853"/>
                      <a:pt x="3179" y="6853"/>
                    </a:cubicBezTo>
                    <a:cubicBezTo>
                      <a:pt x="3350" y="6853"/>
                      <a:pt x="3524" y="6839"/>
                      <a:pt x="3698" y="6808"/>
                    </a:cubicBezTo>
                    <a:lnTo>
                      <a:pt x="10740" y="5595"/>
                    </a:lnTo>
                    <a:cubicBezTo>
                      <a:pt x="12743" y="5251"/>
                      <a:pt x="13768" y="3021"/>
                      <a:pt x="12775" y="1166"/>
                    </a:cubicBezTo>
                    <a:lnTo>
                      <a:pt x="121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4"/>
              <p:cNvSpPr/>
              <p:nvPr/>
            </p:nvSpPr>
            <p:spPr>
              <a:xfrm>
                <a:off x="4733925" y="2171375"/>
                <a:ext cx="3014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056" h="6002" extrusionOk="0">
                    <a:moveTo>
                      <a:pt x="10631" y="1"/>
                    </a:moveTo>
                    <a:lnTo>
                      <a:pt x="45" y="1824"/>
                    </a:lnTo>
                    <a:lnTo>
                      <a:pt x="21" y="3146"/>
                    </a:lnTo>
                    <a:cubicBezTo>
                      <a:pt x="0" y="4720"/>
                      <a:pt x="1294" y="6002"/>
                      <a:pt x="2789" y="6002"/>
                    </a:cubicBezTo>
                    <a:cubicBezTo>
                      <a:pt x="2937" y="6002"/>
                      <a:pt x="3087" y="5989"/>
                      <a:pt x="3237" y="5963"/>
                    </a:cubicBezTo>
                    <a:lnTo>
                      <a:pt x="9403" y="4907"/>
                    </a:lnTo>
                    <a:cubicBezTo>
                      <a:pt x="11164" y="4602"/>
                      <a:pt x="12056" y="2653"/>
                      <a:pt x="11187" y="1026"/>
                    </a:cubicBezTo>
                    <a:lnTo>
                      <a:pt x="106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4"/>
              <p:cNvSpPr/>
              <p:nvPr/>
            </p:nvSpPr>
            <p:spPr>
              <a:xfrm>
                <a:off x="4763975" y="2173350"/>
                <a:ext cx="258625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10345" h="6417" extrusionOk="0">
                    <a:moveTo>
                      <a:pt x="8968" y="0"/>
                    </a:moveTo>
                    <a:lnTo>
                      <a:pt x="1" y="1549"/>
                    </a:lnTo>
                    <a:lnTo>
                      <a:pt x="56" y="3044"/>
                    </a:lnTo>
                    <a:cubicBezTo>
                      <a:pt x="129" y="4870"/>
                      <a:pt x="1375" y="6417"/>
                      <a:pt x="2692" y="6417"/>
                    </a:cubicBezTo>
                    <a:cubicBezTo>
                      <a:pt x="2786" y="6417"/>
                      <a:pt x="2880" y="6409"/>
                      <a:pt x="2974" y="6393"/>
                    </a:cubicBezTo>
                    <a:lnTo>
                      <a:pt x="8201" y="5493"/>
                    </a:lnTo>
                    <a:cubicBezTo>
                      <a:pt x="9688" y="5235"/>
                      <a:pt x="10345" y="3075"/>
                      <a:pt x="9500" y="1189"/>
                    </a:cubicBezTo>
                    <a:lnTo>
                      <a:pt x="89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4"/>
              <p:cNvSpPr/>
              <p:nvPr/>
            </p:nvSpPr>
            <p:spPr>
              <a:xfrm>
                <a:off x="4629200" y="1716100"/>
                <a:ext cx="368375" cy="276075"/>
              </a:xfrm>
              <a:custGeom>
                <a:avLst/>
                <a:gdLst/>
                <a:ahLst/>
                <a:cxnLst/>
                <a:rect l="l" t="t" r="r" b="b"/>
                <a:pathLst>
                  <a:path w="14735" h="11043" extrusionOk="0">
                    <a:moveTo>
                      <a:pt x="6533" y="0"/>
                    </a:moveTo>
                    <a:cubicBezTo>
                      <a:pt x="6356" y="0"/>
                      <a:pt x="6175" y="19"/>
                      <a:pt x="5994" y="59"/>
                    </a:cubicBezTo>
                    <a:cubicBezTo>
                      <a:pt x="5102" y="255"/>
                      <a:pt x="4422" y="896"/>
                      <a:pt x="4148" y="1702"/>
                    </a:cubicBezTo>
                    <a:cubicBezTo>
                      <a:pt x="3844" y="1492"/>
                      <a:pt x="3479" y="1369"/>
                      <a:pt x="3099" y="1369"/>
                    </a:cubicBezTo>
                    <a:cubicBezTo>
                      <a:pt x="2970" y="1369"/>
                      <a:pt x="2839" y="1383"/>
                      <a:pt x="2708" y="1413"/>
                    </a:cubicBezTo>
                    <a:cubicBezTo>
                      <a:pt x="1714" y="1624"/>
                      <a:pt x="1089" y="2602"/>
                      <a:pt x="1308" y="3588"/>
                    </a:cubicBezTo>
                    <a:cubicBezTo>
                      <a:pt x="1323" y="3682"/>
                      <a:pt x="1355" y="3768"/>
                      <a:pt x="1386" y="3854"/>
                    </a:cubicBezTo>
                    <a:cubicBezTo>
                      <a:pt x="619" y="4050"/>
                      <a:pt x="134" y="4816"/>
                      <a:pt x="306" y="5599"/>
                    </a:cubicBezTo>
                    <a:cubicBezTo>
                      <a:pt x="361" y="5873"/>
                      <a:pt x="502" y="6107"/>
                      <a:pt x="682" y="6303"/>
                    </a:cubicBezTo>
                    <a:cubicBezTo>
                      <a:pt x="220" y="6757"/>
                      <a:pt x="1" y="7438"/>
                      <a:pt x="142" y="8118"/>
                    </a:cubicBezTo>
                    <a:cubicBezTo>
                      <a:pt x="345" y="9034"/>
                      <a:pt x="1151" y="9668"/>
                      <a:pt x="2051" y="9675"/>
                    </a:cubicBezTo>
                    <a:cubicBezTo>
                      <a:pt x="2249" y="10487"/>
                      <a:pt x="3059" y="11043"/>
                      <a:pt x="3994" y="11043"/>
                    </a:cubicBezTo>
                    <a:cubicBezTo>
                      <a:pt x="4132" y="11043"/>
                      <a:pt x="4272" y="11031"/>
                      <a:pt x="4414" y="11005"/>
                    </a:cubicBezTo>
                    <a:lnTo>
                      <a:pt x="11315" y="9793"/>
                    </a:lnTo>
                    <a:cubicBezTo>
                      <a:pt x="12293" y="9621"/>
                      <a:pt x="12966" y="8791"/>
                      <a:pt x="12817" y="7946"/>
                    </a:cubicBezTo>
                    <a:lnTo>
                      <a:pt x="12724" y="7391"/>
                    </a:lnTo>
                    <a:cubicBezTo>
                      <a:pt x="12810" y="7383"/>
                      <a:pt x="12903" y="7375"/>
                      <a:pt x="12990" y="7351"/>
                    </a:cubicBezTo>
                    <a:cubicBezTo>
                      <a:pt x="14054" y="7117"/>
                      <a:pt x="14734" y="6068"/>
                      <a:pt x="14500" y="5004"/>
                    </a:cubicBezTo>
                    <a:cubicBezTo>
                      <a:pt x="14343" y="4284"/>
                      <a:pt x="13819" y="3744"/>
                      <a:pt x="13162" y="3533"/>
                    </a:cubicBezTo>
                    <a:cubicBezTo>
                      <a:pt x="13216" y="3322"/>
                      <a:pt x="13224" y="3087"/>
                      <a:pt x="13177" y="2852"/>
                    </a:cubicBezTo>
                    <a:cubicBezTo>
                      <a:pt x="13029" y="2163"/>
                      <a:pt x="12419" y="1689"/>
                      <a:pt x="11741" y="1689"/>
                    </a:cubicBezTo>
                    <a:cubicBezTo>
                      <a:pt x="11634" y="1689"/>
                      <a:pt x="11525" y="1701"/>
                      <a:pt x="11417" y="1726"/>
                    </a:cubicBezTo>
                    <a:cubicBezTo>
                      <a:pt x="11354" y="1734"/>
                      <a:pt x="11299" y="1757"/>
                      <a:pt x="11237" y="1773"/>
                    </a:cubicBezTo>
                    <a:cubicBezTo>
                      <a:pt x="11237" y="1757"/>
                      <a:pt x="11229" y="1741"/>
                      <a:pt x="11229" y="1726"/>
                    </a:cubicBezTo>
                    <a:cubicBezTo>
                      <a:pt x="11039" y="862"/>
                      <a:pt x="10281" y="276"/>
                      <a:pt x="9434" y="276"/>
                    </a:cubicBezTo>
                    <a:cubicBezTo>
                      <a:pt x="9306" y="276"/>
                      <a:pt x="9176" y="290"/>
                      <a:pt x="9046" y="317"/>
                    </a:cubicBezTo>
                    <a:cubicBezTo>
                      <a:pt x="8757" y="388"/>
                      <a:pt x="8490" y="521"/>
                      <a:pt x="8271" y="701"/>
                    </a:cubicBezTo>
                    <a:cubicBezTo>
                      <a:pt x="7809" y="263"/>
                      <a:pt x="7191" y="0"/>
                      <a:pt x="65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4"/>
              <p:cNvSpPr/>
              <p:nvPr/>
            </p:nvSpPr>
            <p:spPr>
              <a:xfrm>
                <a:off x="4644850" y="1836700"/>
                <a:ext cx="336875" cy="227300"/>
              </a:xfrm>
              <a:custGeom>
                <a:avLst/>
                <a:gdLst/>
                <a:ahLst/>
                <a:cxnLst/>
                <a:rect l="l" t="t" r="r" b="b"/>
                <a:pathLst>
                  <a:path w="13475" h="9092" extrusionOk="0">
                    <a:moveTo>
                      <a:pt x="7747" y="0"/>
                    </a:moveTo>
                    <a:cubicBezTo>
                      <a:pt x="7802" y="830"/>
                      <a:pt x="7239" y="1596"/>
                      <a:pt x="6401" y="1776"/>
                    </a:cubicBezTo>
                    <a:cubicBezTo>
                      <a:pt x="6277" y="1803"/>
                      <a:pt x="6154" y="1816"/>
                      <a:pt x="6032" y="1816"/>
                    </a:cubicBezTo>
                    <a:cubicBezTo>
                      <a:pt x="5518" y="1816"/>
                      <a:pt x="5042" y="1585"/>
                      <a:pt x="4719" y="1205"/>
                    </a:cubicBezTo>
                    <a:cubicBezTo>
                      <a:pt x="4711" y="1878"/>
                      <a:pt x="4242" y="2481"/>
                      <a:pt x="3553" y="2629"/>
                    </a:cubicBezTo>
                    <a:cubicBezTo>
                      <a:pt x="3449" y="2652"/>
                      <a:pt x="3344" y="2663"/>
                      <a:pt x="3242" y="2663"/>
                    </a:cubicBezTo>
                    <a:cubicBezTo>
                      <a:pt x="2775" y="2663"/>
                      <a:pt x="2342" y="2439"/>
                      <a:pt x="2067" y="2074"/>
                    </a:cubicBezTo>
                    <a:lnTo>
                      <a:pt x="2067" y="2074"/>
                    </a:lnTo>
                    <a:cubicBezTo>
                      <a:pt x="2067" y="2230"/>
                      <a:pt x="2082" y="2387"/>
                      <a:pt x="2106" y="2543"/>
                    </a:cubicBezTo>
                    <a:lnTo>
                      <a:pt x="2113" y="2574"/>
                    </a:lnTo>
                    <a:lnTo>
                      <a:pt x="1347" y="2684"/>
                    </a:lnTo>
                    <a:cubicBezTo>
                      <a:pt x="549" y="2801"/>
                      <a:pt x="1" y="3537"/>
                      <a:pt x="110" y="4335"/>
                    </a:cubicBezTo>
                    <a:lnTo>
                      <a:pt x="134" y="4484"/>
                    </a:lnTo>
                    <a:cubicBezTo>
                      <a:pt x="241" y="5210"/>
                      <a:pt x="860" y="5736"/>
                      <a:pt x="1572" y="5736"/>
                    </a:cubicBezTo>
                    <a:cubicBezTo>
                      <a:pt x="1642" y="5736"/>
                      <a:pt x="1713" y="5730"/>
                      <a:pt x="1785" y="5720"/>
                    </a:cubicBezTo>
                    <a:lnTo>
                      <a:pt x="2559" y="5610"/>
                    </a:lnTo>
                    <a:cubicBezTo>
                      <a:pt x="3014" y="7641"/>
                      <a:pt x="4840" y="9092"/>
                      <a:pt x="6899" y="9092"/>
                    </a:cubicBezTo>
                    <a:cubicBezTo>
                      <a:pt x="7109" y="9092"/>
                      <a:pt x="7322" y="9076"/>
                      <a:pt x="7536" y="9045"/>
                    </a:cubicBezTo>
                    <a:lnTo>
                      <a:pt x="8005" y="8983"/>
                    </a:lnTo>
                    <a:cubicBezTo>
                      <a:pt x="10314" y="8646"/>
                      <a:pt x="11965" y="6573"/>
                      <a:pt x="11808" y="4280"/>
                    </a:cubicBezTo>
                    <a:lnTo>
                      <a:pt x="12129" y="4233"/>
                    </a:lnTo>
                    <a:cubicBezTo>
                      <a:pt x="12919" y="4116"/>
                      <a:pt x="13475" y="3380"/>
                      <a:pt x="13357" y="2582"/>
                    </a:cubicBezTo>
                    <a:lnTo>
                      <a:pt x="13342" y="2426"/>
                    </a:lnTo>
                    <a:cubicBezTo>
                      <a:pt x="13235" y="1706"/>
                      <a:pt x="12609" y="1182"/>
                      <a:pt x="11902" y="1182"/>
                    </a:cubicBezTo>
                    <a:cubicBezTo>
                      <a:pt x="11832" y="1182"/>
                      <a:pt x="11762" y="1187"/>
                      <a:pt x="11691" y="1197"/>
                    </a:cubicBezTo>
                    <a:lnTo>
                      <a:pt x="11487" y="1221"/>
                    </a:lnTo>
                    <a:cubicBezTo>
                      <a:pt x="11292" y="1385"/>
                      <a:pt x="11057" y="1502"/>
                      <a:pt x="10791" y="1565"/>
                    </a:cubicBezTo>
                    <a:cubicBezTo>
                      <a:pt x="10673" y="1590"/>
                      <a:pt x="10556" y="1602"/>
                      <a:pt x="10441" y="1602"/>
                    </a:cubicBezTo>
                    <a:cubicBezTo>
                      <a:pt x="9695" y="1602"/>
                      <a:pt x="9024" y="1097"/>
                      <a:pt x="8835" y="344"/>
                    </a:cubicBezTo>
                    <a:cubicBezTo>
                      <a:pt x="8760" y="359"/>
                      <a:pt x="8684" y="366"/>
                      <a:pt x="8610" y="366"/>
                    </a:cubicBezTo>
                    <a:cubicBezTo>
                      <a:pt x="8282" y="366"/>
                      <a:pt x="7970" y="230"/>
                      <a:pt x="7747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4"/>
              <p:cNvSpPr/>
              <p:nvPr/>
            </p:nvSpPr>
            <p:spPr>
              <a:xfrm>
                <a:off x="4704725" y="1917875"/>
                <a:ext cx="243150" cy="146125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5845" extrusionOk="0">
                    <a:moveTo>
                      <a:pt x="9280" y="0"/>
                    </a:moveTo>
                    <a:lnTo>
                      <a:pt x="9289" y="66"/>
                    </a:lnTo>
                    <a:lnTo>
                      <a:pt x="9289" y="66"/>
                    </a:lnTo>
                    <a:cubicBezTo>
                      <a:pt x="9286" y="44"/>
                      <a:pt x="9283" y="22"/>
                      <a:pt x="9280" y="0"/>
                    </a:cubicBezTo>
                    <a:close/>
                    <a:moveTo>
                      <a:pt x="9289" y="66"/>
                    </a:moveTo>
                    <a:lnTo>
                      <a:pt x="9289" y="66"/>
                    </a:lnTo>
                    <a:cubicBezTo>
                      <a:pt x="9593" y="2459"/>
                      <a:pt x="7904" y="4683"/>
                      <a:pt x="5509" y="5031"/>
                    </a:cubicBezTo>
                    <a:lnTo>
                      <a:pt x="5039" y="5102"/>
                    </a:lnTo>
                    <a:cubicBezTo>
                      <a:pt x="4829" y="5132"/>
                      <a:pt x="4619" y="5146"/>
                      <a:pt x="4412" y="5146"/>
                    </a:cubicBezTo>
                    <a:cubicBezTo>
                      <a:pt x="2241" y="5146"/>
                      <a:pt x="322" y="3545"/>
                      <a:pt x="0" y="1331"/>
                    </a:cubicBezTo>
                    <a:lnTo>
                      <a:pt x="0" y="1331"/>
                    </a:lnTo>
                    <a:lnTo>
                      <a:pt x="102" y="2035"/>
                    </a:lnTo>
                    <a:cubicBezTo>
                      <a:pt x="423" y="4239"/>
                      <a:pt x="2330" y="5844"/>
                      <a:pt x="4503" y="5844"/>
                    </a:cubicBezTo>
                    <a:cubicBezTo>
                      <a:pt x="4713" y="5844"/>
                      <a:pt x="4926" y="5829"/>
                      <a:pt x="5141" y="5798"/>
                    </a:cubicBezTo>
                    <a:lnTo>
                      <a:pt x="5610" y="5736"/>
                    </a:lnTo>
                    <a:cubicBezTo>
                      <a:pt x="8028" y="5384"/>
                      <a:pt x="9726" y="3114"/>
                      <a:pt x="9374" y="697"/>
                    </a:cubicBezTo>
                    <a:lnTo>
                      <a:pt x="9289" y="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4"/>
              <p:cNvSpPr/>
              <p:nvPr/>
            </p:nvSpPr>
            <p:spPr>
              <a:xfrm>
                <a:off x="4745425" y="1894675"/>
                <a:ext cx="395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062" extrusionOk="0">
                    <a:moveTo>
                      <a:pt x="1129" y="1"/>
                    </a:moveTo>
                    <a:cubicBezTo>
                      <a:pt x="963" y="1"/>
                      <a:pt x="759" y="45"/>
                      <a:pt x="555" y="162"/>
                    </a:cubicBezTo>
                    <a:cubicBezTo>
                      <a:pt x="219" y="349"/>
                      <a:pt x="47" y="623"/>
                      <a:pt x="23" y="803"/>
                    </a:cubicBezTo>
                    <a:cubicBezTo>
                      <a:pt x="1" y="982"/>
                      <a:pt x="85" y="1062"/>
                      <a:pt x="188" y="1062"/>
                    </a:cubicBezTo>
                    <a:cubicBezTo>
                      <a:pt x="193" y="1062"/>
                      <a:pt x="198" y="1062"/>
                      <a:pt x="203" y="1061"/>
                    </a:cubicBezTo>
                    <a:cubicBezTo>
                      <a:pt x="320" y="1046"/>
                      <a:pt x="430" y="967"/>
                      <a:pt x="540" y="897"/>
                    </a:cubicBezTo>
                    <a:cubicBezTo>
                      <a:pt x="649" y="827"/>
                      <a:pt x="766" y="764"/>
                      <a:pt x="868" y="701"/>
                    </a:cubicBezTo>
                    <a:cubicBezTo>
                      <a:pt x="970" y="647"/>
                      <a:pt x="1087" y="584"/>
                      <a:pt x="1205" y="529"/>
                    </a:cubicBezTo>
                    <a:cubicBezTo>
                      <a:pt x="1322" y="467"/>
                      <a:pt x="1447" y="412"/>
                      <a:pt x="1518" y="326"/>
                    </a:cubicBezTo>
                    <a:cubicBezTo>
                      <a:pt x="1580" y="240"/>
                      <a:pt x="1557" y="115"/>
                      <a:pt x="1385" y="44"/>
                    </a:cubicBezTo>
                    <a:cubicBezTo>
                      <a:pt x="1319" y="17"/>
                      <a:pt x="1231" y="1"/>
                      <a:pt x="1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4"/>
              <p:cNvSpPr/>
              <p:nvPr/>
            </p:nvSpPr>
            <p:spPr>
              <a:xfrm>
                <a:off x="4850050" y="1876925"/>
                <a:ext cx="42475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84" extrusionOk="0">
                    <a:moveTo>
                      <a:pt x="746" y="1"/>
                    </a:moveTo>
                    <a:cubicBezTo>
                      <a:pt x="459" y="1"/>
                      <a:pt x="233" y="106"/>
                      <a:pt x="126" y="206"/>
                    </a:cubicBezTo>
                    <a:cubicBezTo>
                      <a:pt x="1" y="339"/>
                      <a:pt x="24" y="457"/>
                      <a:pt x="118" y="504"/>
                    </a:cubicBezTo>
                    <a:cubicBezTo>
                      <a:pt x="204" y="559"/>
                      <a:pt x="337" y="566"/>
                      <a:pt x="462" y="574"/>
                    </a:cubicBezTo>
                    <a:cubicBezTo>
                      <a:pt x="588" y="582"/>
                      <a:pt x="721" y="590"/>
                      <a:pt x="830" y="606"/>
                    </a:cubicBezTo>
                    <a:cubicBezTo>
                      <a:pt x="940" y="613"/>
                      <a:pt x="1065" y="637"/>
                      <a:pt x="1190" y="652"/>
                    </a:cubicBezTo>
                    <a:cubicBezTo>
                      <a:pt x="1272" y="668"/>
                      <a:pt x="1354" y="683"/>
                      <a:pt x="1429" y="683"/>
                    </a:cubicBezTo>
                    <a:cubicBezTo>
                      <a:pt x="1469" y="683"/>
                      <a:pt x="1507" y="679"/>
                      <a:pt x="1542" y="668"/>
                    </a:cubicBezTo>
                    <a:cubicBezTo>
                      <a:pt x="1644" y="645"/>
                      <a:pt x="1699" y="535"/>
                      <a:pt x="1605" y="379"/>
                    </a:cubicBezTo>
                    <a:cubicBezTo>
                      <a:pt x="1519" y="230"/>
                      <a:pt x="1268" y="50"/>
                      <a:pt x="901" y="11"/>
                    </a:cubicBezTo>
                    <a:cubicBezTo>
                      <a:pt x="847" y="4"/>
                      <a:pt x="796" y="1"/>
                      <a:pt x="7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4"/>
              <p:cNvSpPr/>
              <p:nvPr/>
            </p:nvSpPr>
            <p:spPr>
              <a:xfrm>
                <a:off x="4767500" y="1938925"/>
                <a:ext cx="256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66" extrusionOk="0">
                    <a:moveTo>
                      <a:pt x="617" y="0"/>
                    </a:moveTo>
                    <a:cubicBezTo>
                      <a:pt x="453" y="0"/>
                      <a:pt x="255" y="62"/>
                      <a:pt x="56" y="254"/>
                    </a:cubicBezTo>
                    <a:cubicBezTo>
                      <a:pt x="9" y="301"/>
                      <a:pt x="1" y="379"/>
                      <a:pt x="48" y="426"/>
                    </a:cubicBezTo>
                    <a:cubicBezTo>
                      <a:pt x="71" y="449"/>
                      <a:pt x="110" y="465"/>
                      <a:pt x="142" y="465"/>
                    </a:cubicBezTo>
                    <a:cubicBezTo>
                      <a:pt x="173" y="465"/>
                      <a:pt x="196" y="457"/>
                      <a:pt x="220" y="434"/>
                    </a:cubicBezTo>
                    <a:cubicBezTo>
                      <a:pt x="378" y="287"/>
                      <a:pt x="515" y="247"/>
                      <a:pt x="618" y="247"/>
                    </a:cubicBezTo>
                    <a:cubicBezTo>
                      <a:pt x="728" y="247"/>
                      <a:pt x="798" y="293"/>
                      <a:pt x="815" y="301"/>
                    </a:cubicBezTo>
                    <a:cubicBezTo>
                      <a:pt x="837" y="320"/>
                      <a:pt x="863" y="328"/>
                      <a:pt x="889" y="328"/>
                    </a:cubicBezTo>
                    <a:cubicBezTo>
                      <a:pt x="926" y="328"/>
                      <a:pt x="963" y="310"/>
                      <a:pt x="987" y="277"/>
                    </a:cubicBezTo>
                    <a:cubicBezTo>
                      <a:pt x="1026" y="222"/>
                      <a:pt x="1018" y="152"/>
                      <a:pt x="963" y="105"/>
                    </a:cubicBezTo>
                    <a:cubicBezTo>
                      <a:pt x="892" y="53"/>
                      <a:pt x="769" y="0"/>
                      <a:pt x="617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4"/>
              <p:cNvSpPr/>
              <p:nvPr/>
            </p:nvSpPr>
            <p:spPr>
              <a:xfrm>
                <a:off x="4861000" y="1921100"/>
                <a:ext cx="25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59" extrusionOk="0">
                    <a:moveTo>
                      <a:pt x="614" y="0"/>
                    </a:moveTo>
                    <a:cubicBezTo>
                      <a:pt x="450" y="0"/>
                      <a:pt x="254" y="61"/>
                      <a:pt x="56" y="247"/>
                    </a:cubicBezTo>
                    <a:cubicBezTo>
                      <a:pt x="1" y="294"/>
                      <a:pt x="1" y="372"/>
                      <a:pt x="48" y="427"/>
                    </a:cubicBezTo>
                    <a:cubicBezTo>
                      <a:pt x="71" y="450"/>
                      <a:pt x="103" y="458"/>
                      <a:pt x="134" y="458"/>
                    </a:cubicBezTo>
                    <a:cubicBezTo>
                      <a:pt x="165" y="458"/>
                      <a:pt x="197" y="450"/>
                      <a:pt x="220" y="427"/>
                    </a:cubicBezTo>
                    <a:cubicBezTo>
                      <a:pt x="373" y="281"/>
                      <a:pt x="508" y="241"/>
                      <a:pt x="611" y="241"/>
                    </a:cubicBezTo>
                    <a:cubicBezTo>
                      <a:pt x="724" y="241"/>
                      <a:pt x="798" y="289"/>
                      <a:pt x="815" y="302"/>
                    </a:cubicBezTo>
                    <a:cubicBezTo>
                      <a:pt x="838" y="318"/>
                      <a:pt x="863" y="326"/>
                      <a:pt x="888" y="326"/>
                    </a:cubicBezTo>
                    <a:cubicBezTo>
                      <a:pt x="924" y="326"/>
                      <a:pt x="959" y="310"/>
                      <a:pt x="987" y="278"/>
                    </a:cubicBezTo>
                    <a:cubicBezTo>
                      <a:pt x="1026" y="223"/>
                      <a:pt x="1010" y="145"/>
                      <a:pt x="963" y="106"/>
                    </a:cubicBezTo>
                    <a:cubicBezTo>
                      <a:pt x="892" y="53"/>
                      <a:pt x="767" y="0"/>
                      <a:pt x="614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4"/>
              <p:cNvSpPr/>
              <p:nvPr/>
            </p:nvSpPr>
            <p:spPr>
              <a:xfrm>
                <a:off x="4785925" y="1960125"/>
                <a:ext cx="7620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675" extrusionOk="0">
                    <a:moveTo>
                      <a:pt x="633" y="0"/>
                    </a:moveTo>
                    <a:cubicBezTo>
                      <a:pt x="1" y="0"/>
                      <a:pt x="288" y="1675"/>
                      <a:pt x="1385" y="1675"/>
                    </a:cubicBezTo>
                    <a:cubicBezTo>
                      <a:pt x="1428" y="1675"/>
                      <a:pt x="1472" y="1672"/>
                      <a:pt x="1517" y="1667"/>
                    </a:cubicBezTo>
                    <a:cubicBezTo>
                      <a:pt x="2695" y="1536"/>
                      <a:pt x="3047" y="164"/>
                      <a:pt x="2299" y="164"/>
                    </a:cubicBezTo>
                    <a:cubicBezTo>
                      <a:pt x="2286" y="164"/>
                      <a:pt x="2274" y="164"/>
                      <a:pt x="2261" y="165"/>
                    </a:cubicBezTo>
                    <a:cubicBezTo>
                      <a:pt x="2173" y="171"/>
                      <a:pt x="2084" y="174"/>
                      <a:pt x="1997" y="174"/>
                    </a:cubicBezTo>
                    <a:cubicBezTo>
                      <a:pt x="1295" y="174"/>
                      <a:pt x="633" y="0"/>
                      <a:pt x="6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4"/>
              <p:cNvSpPr/>
              <p:nvPr/>
            </p:nvSpPr>
            <p:spPr>
              <a:xfrm>
                <a:off x="4805850" y="1975150"/>
                <a:ext cx="160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722" extrusionOk="0">
                    <a:moveTo>
                      <a:pt x="80" y="1"/>
                    </a:moveTo>
                    <a:cubicBezTo>
                      <a:pt x="40" y="1"/>
                      <a:pt x="8" y="30"/>
                      <a:pt x="8" y="72"/>
                    </a:cubicBezTo>
                    <a:cubicBezTo>
                      <a:pt x="0" y="119"/>
                      <a:pt x="32" y="158"/>
                      <a:pt x="79" y="166"/>
                    </a:cubicBezTo>
                    <a:cubicBezTo>
                      <a:pt x="196" y="174"/>
                      <a:pt x="298" y="229"/>
                      <a:pt x="368" y="323"/>
                    </a:cubicBezTo>
                    <a:cubicBezTo>
                      <a:pt x="439" y="409"/>
                      <a:pt x="470" y="518"/>
                      <a:pt x="462" y="636"/>
                    </a:cubicBezTo>
                    <a:cubicBezTo>
                      <a:pt x="454" y="675"/>
                      <a:pt x="486" y="722"/>
                      <a:pt x="532" y="722"/>
                    </a:cubicBezTo>
                    <a:lnTo>
                      <a:pt x="540" y="722"/>
                    </a:lnTo>
                    <a:cubicBezTo>
                      <a:pt x="579" y="722"/>
                      <a:pt x="619" y="690"/>
                      <a:pt x="626" y="651"/>
                    </a:cubicBezTo>
                    <a:cubicBezTo>
                      <a:pt x="642" y="495"/>
                      <a:pt x="595" y="338"/>
                      <a:pt x="493" y="213"/>
                    </a:cubicBezTo>
                    <a:cubicBezTo>
                      <a:pt x="392" y="96"/>
                      <a:pt x="251" y="18"/>
                      <a:pt x="94" y="2"/>
                    </a:cubicBezTo>
                    <a:cubicBezTo>
                      <a:pt x="89" y="1"/>
                      <a:pt x="85" y="1"/>
                      <a:pt x="80" y="1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4"/>
              <p:cNvSpPr/>
              <p:nvPr/>
            </p:nvSpPr>
            <p:spPr>
              <a:xfrm>
                <a:off x="4821100" y="2006875"/>
                <a:ext cx="2467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392" extrusionOk="0">
                    <a:moveTo>
                      <a:pt x="512" y="0"/>
                    </a:moveTo>
                    <a:cubicBezTo>
                      <a:pt x="371" y="0"/>
                      <a:pt x="209" y="41"/>
                      <a:pt x="56" y="173"/>
                    </a:cubicBezTo>
                    <a:cubicBezTo>
                      <a:pt x="1" y="220"/>
                      <a:pt x="1" y="298"/>
                      <a:pt x="40" y="353"/>
                    </a:cubicBezTo>
                    <a:cubicBezTo>
                      <a:pt x="63" y="376"/>
                      <a:pt x="102" y="392"/>
                      <a:pt x="134" y="392"/>
                    </a:cubicBezTo>
                    <a:cubicBezTo>
                      <a:pt x="165" y="392"/>
                      <a:pt x="196" y="384"/>
                      <a:pt x="212" y="360"/>
                    </a:cubicBezTo>
                    <a:cubicBezTo>
                      <a:pt x="314" y="274"/>
                      <a:pt x="423" y="247"/>
                      <a:pt x="517" y="247"/>
                    </a:cubicBezTo>
                    <a:cubicBezTo>
                      <a:pt x="662" y="247"/>
                      <a:pt x="774" y="309"/>
                      <a:pt x="783" y="313"/>
                    </a:cubicBezTo>
                    <a:cubicBezTo>
                      <a:pt x="805" y="324"/>
                      <a:pt x="827" y="329"/>
                      <a:pt x="849" y="329"/>
                    </a:cubicBezTo>
                    <a:cubicBezTo>
                      <a:pt x="890" y="329"/>
                      <a:pt x="930" y="310"/>
                      <a:pt x="955" y="274"/>
                    </a:cubicBezTo>
                    <a:cubicBezTo>
                      <a:pt x="987" y="212"/>
                      <a:pt x="963" y="133"/>
                      <a:pt x="908" y="102"/>
                    </a:cubicBezTo>
                    <a:cubicBezTo>
                      <a:pt x="899" y="97"/>
                      <a:pt x="730" y="0"/>
                      <a:pt x="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4"/>
              <p:cNvSpPr/>
              <p:nvPr/>
            </p:nvSpPr>
            <p:spPr>
              <a:xfrm>
                <a:off x="4819925" y="1899875"/>
                <a:ext cx="252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2121" extrusionOk="0">
                    <a:moveTo>
                      <a:pt x="118" y="0"/>
                    </a:moveTo>
                    <a:cubicBezTo>
                      <a:pt x="56" y="8"/>
                      <a:pt x="1" y="63"/>
                      <a:pt x="1" y="126"/>
                    </a:cubicBezTo>
                    <a:lnTo>
                      <a:pt x="40" y="932"/>
                    </a:lnTo>
                    <a:cubicBezTo>
                      <a:pt x="40" y="1018"/>
                      <a:pt x="79" y="1104"/>
                      <a:pt x="149" y="1159"/>
                    </a:cubicBezTo>
                    <a:cubicBezTo>
                      <a:pt x="211" y="1206"/>
                      <a:pt x="285" y="1230"/>
                      <a:pt x="365" y="1230"/>
                    </a:cubicBezTo>
                    <a:cubicBezTo>
                      <a:pt x="376" y="1230"/>
                      <a:pt x="388" y="1230"/>
                      <a:pt x="400" y="1229"/>
                    </a:cubicBezTo>
                    <a:lnTo>
                      <a:pt x="564" y="1205"/>
                    </a:lnTo>
                    <a:cubicBezTo>
                      <a:pt x="572" y="1204"/>
                      <a:pt x="580" y="1203"/>
                      <a:pt x="588" y="1203"/>
                    </a:cubicBezTo>
                    <a:cubicBezTo>
                      <a:pt x="627" y="1203"/>
                      <a:pt x="665" y="1219"/>
                      <a:pt x="697" y="1245"/>
                    </a:cubicBezTo>
                    <a:cubicBezTo>
                      <a:pt x="736" y="1276"/>
                      <a:pt x="760" y="1323"/>
                      <a:pt x="760" y="1370"/>
                    </a:cubicBezTo>
                    <a:lnTo>
                      <a:pt x="760" y="1378"/>
                    </a:lnTo>
                    <a:cubicBezTo>
                      <a:pt x="760" y="1644"/>
                      <a:pt x="564" y="1863"/>
                      <a:pt x="306" y="1878"/>
                    </a:cubicBezTo>
                    <a:cubicBezTo>
                      <a:pt x="236" y="1886"/>
                      <a:pt x="189" y="1941"/>
                      <a:pt x="189" y="2011"/>
                    </a:cubicBezTo>
                    <a:cubicBezTo>
                      <a:pt x="196" y="2074"/>
                      <a:pt x="251" y="2121"/>
                      <a:pt x="314" y="2121"/>
                    </a:cubicBezTo>
                    <a:lnTo>
                      <a:pt x="322" y="2121"/>
                    </a:lnTo>
                    <a:cubicBezTo>
                      <a:pt x="713" y="2097"/>
                      <a:pt x="1010" y="1769"/>
                      <a:pt x="1002" y="1378"/>
                    </a:cubicBezTo>
                    <a:lnTo>
                      <a:pt x="1002" y="1362"/>
                    </a:lnTo>
                    <a:cubicBezTo>
                      <a:pt x="1002" y="1245"/>
                      <a:pt x="948" y="1135"/>
                      <a:pt x="861" y="1057"/>
                    </a:cubicBezTo>
                    <a:cubicBezTo>
                      <a:pt x="786" y="994"/>
                      <a:pt x="695" y="956"/>
                      <a:pt x="601" y="956"/>
                    </a:cubicBezTo>
                    <a:cubicBezTo>
                      <a:pt x="579" y="956"/>
                      <a:pt x="556" y="958"/>
                      <a:pt x="533" y="963"/>
                    </a:cubicBezTo>
                    <a:lnTo>
                      <a:pt x="361" y="986"/>
                    </a:lnTo>
                    <a:cubicBezTo>
                      <a:pt x="337" y="986"/>
                      <a:pt x="314" y="979"/>
                      <a:pt x="306" y="971"/>
                    </a:cubicBezTo>
                    <a:cubicBezTo>
                      <a:pt x="298" y="963"/>
                      <a:pt x="282" y="947"/>
                      <a:pt x="282" y="916"/>
                    </a:cubicBezTo>
                    <a:lnTo>
                      <a:pt x="251" y="118"/>
                    </a:lnTo>
                    <a:cubicBezTo>
                      <a:pt x="243" y="47"/>
                      <a:pt x="189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4"/>
              <p:cNvSpPr/>
              <p:nvPr/>
            </p:nvSpPr>
            <p:spPr>
              <a:xfrm>
                <a:off x="4670475" y="1933750"/>
                <a:ext cx="1882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93" extrusionOk="0">
                    <a:moveTo>
                      <a:pt x="142" y="1"/>
                    </a:moveTo>
                    <a:cubicBezTo>
                      <a:pt x="98" y="1"/>
                      <a:pt x="54" y="24"/>
                      <a:pt x="32" y="62"/>
                    </a:cubicBezTo>
                    <a:cubicBezTo>
                      <a:pt x="1" y="124"/>
                      <a:pt x="17" y="195"/>
                      <a:pt x="79" y="234"/>
                    </a:cubicBezTo>
                    <a:lnTo>
                      <a:pt x="455" y="437"/>
                    </a:lnTo>
                    <a:lnTo>
                      <a:pt x="236" y="805"/>
                    </a:lnTo>
                    <a:cubicBezTo>
                      <a:pt x="197" y="860"/>
                      <a:pt x="212" y="938"/>
                      <a:pt x="275" y="969"/>
                    </a:cubicBezTo>
                    <a:cubicBezTo>
                      <a:pt x="290" y="985"/>
                      <a:pt x="314" y="993"/>
                      <a:pt x="337" y="993"/>
                    </a:cubicBezTo>
                    <a:cubicBezTo>
                      <a:pt x="376" y="993"/>
                      <a:pt x="423" y="969"/>
                      <a:pt x="439" y="930"/>
                    </a:cubicBezTo>
                    <a:lnTo>
                      <a:pt x="729" y="453"/>
                    </a:lnTo>
                    <a:cubicBezTo>
                      <a:pt x="744" y="429"/>
                      <a:pt x="752" y="390"/>
                      <a:pt x="744" y="359"/>
                    </a:cubicBezTo>
                    <a:cubicBezTo>
                      <a:pt x="736" y="328"/>
                      <a:pt x="713" y="304"/>
                      <a:pt x="682" y="281"/>
                    </a:cubicBezTo>
                    <a:lnTo>
                      <a:pt x="197" y="15"/>
                    </a:lnTo>
                    <a:cubicBezTo>
                      <a:pt x="180" y="5"/>
                      <a:pt x="161" y="1"/>
                      <a:pt x="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4"/>
              <p:cNvSpPr/>
              <p:nvPr/>
            </p:nvSpPr>
            <p:spPr>
              <a:xfrm>
                <a:off x="4937500" y="1888175"/>
                <a:ext cx="186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01" extrusionOk="0">
                    <a:moveTo>
                      <a:pt x="432" y="1"/>
                    </a:moveTo>
                    <a:cubicBezTo>
                      <a:pt x="393" y="1"/>
                      <a:pt x="353" y="20"/>
                      <a:pt x="329" y="54"/>
                    </a:cubicBezTo>
                    <a:lnTo>
                      <a:pt x="24" y="515"/>
                    </a:lnTo>
                    <a:cubicBezTo>
                      <a:pt x="8" y="547"/>
                      <a:pt x="0" y="578"/>
                      <a:pt x="8" y="609"/>
                    </a:cubicBezTo>
                    <a:cubicBezTo>
                      <a:pt x="16" y="648"/>
                      <a:pt x="39" y="672"/>
                      <a:pt x="63" y="688"/>
                    </a:cubicBezTo>
                    <a:lnTo>
                      <a:pt x="540" y="977"/>
                    </a:lnTo>
                    <a:cubicBezTo>
                      <a:pt x="556" y="993"/>
                      <a:pt x="579" y="1001"/>
                      <a:pt x="603" y="1001"/>
                    </a:cubicBezTo>
                    <a:cubicBezTo>
                      <a:pt x="642" y="1001"/>
                      <a:pt x="681" y="977"/>
                      <a:pt x="705" y="938"/>
                    </a:cubicBezTo>
                    <a:cubicBezTo>
                      <a:pt x="744" y="883"/>
                      <a:pt x="720" y="805"/>
                      <a:pt x="665" y="766"/>
                    </a:cubicBezTo>
                    <a:lnTo>
                      <a:pt x="298" y="547"/>
                    </a:lnTo>
                    <a:lnTo>
                      <a:pt x="540" y="195"/>
                    </a:lnTo>
                    <a:cubicBezTo>
                      <a:pt x="571" y="132"/>
                      <a:pt x="556" y="62"/>
                      <a:pt x="501" y="22"/>
                    </a:cubicBezTo>
                    <a:cubicBezTo>
                      <a:pt x="480" y="8"/>
                      <a:pt x="456" y="1"/>
                      <a:pt x="4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4"/>
              <p:cNvSpPr/>
              <p:nvPr/>
            </p:nvSpPr>
            <p:spPr>
              <a:xfrm>
                <a:off x="4880175" y="2129375"/>
                <a:ext cx="529950" cy="243625"/>
              </a:xfrm>
              <a:custGeom>
                <a:avLst/>
                <a:gdLst/>
                <a:ahLst/>
                <a:cxnLst/>
                <a:rect l="l" t="t" r="r" b="b"/>
                <a:pathLst>
                  <a:path w="21198" h="9745" extrusionOk="0">
                    <a:moveTo>
                      <a:pt x="5255" y="0"/>
                    </a:moveTo>
                    <a:cubicBezTo>
                      <a:pt x="5083" y="0"/>
                      <a:pt x="4930" y="48"/>
                      <a:pt x="4805" y="155"/>
                    </a:cubicBezTo>
                    <a:cubicBezTo>
                      <a:pt x="4390" y="507"/>
                      <a:pt x="5063" y="1524"/>
                      <a:pt x="5728" y="2338"/>
                    </a:cubicBezTo>
                    <a:cubicBezTo>
                      <a:pt x="5618" y="2340"/>
                      <a:pt x="5509" y="2341"/>
                      <a:pt x="5399" y="2341"/>
                    </a:cubicBezTo>
                    <a:cubicBezTo>
                      <a:pt x="4517" y="2341"/>
                      <a:pt x="3641" y="2278"/>
                      <a:pt x="2771" y="2049"/>
                    </a:cubicBezTo>
                    <a:lnTo>
                      <a:pt x="1714" y="1767"/>
                    </a:lnTo>
                    <a:cubicBezTo>
                      <a:pt x="1656" y="1752"/>
                      <a:pt x="1597" y="1745"/>
                      <a:pt x="1538" y="1745"/>
                    </a:cubicBezTo>
                    <a:cubicBezTo>
                      <a:pt x="1224" y="1745"/>
                      <a:pt x="933" y="1951"/>
                      <a:pt x="854" y="2268"/>
                    </a:cubicBezTo>
                    <a:lnTo>
                      <a:pt x="838" y="2330"/>
                    </a:lnTo>
                    <a:cubicBezTo>
                      <a:pt x="752" y="2643"/>
                      <a:pt x="893" y="2964"/>
                      <a:pt x="1159" y="3113"/>
                    </a:cubicBezTo>
                    <a:cubicBezTo>
                      <a:pt x="1135" y="3120"/>
                      <a:pt x="1112" y="3120"/>
                      <a:pt x="1088" y="3128"/>
                    </a:cubicBezTo>
                    <a:lnTo>
                      <a:pt x="971" y="3097"/>
                    </a:lnTo>
                    <a:cubicBezTo>
                      <a:pt x="910" y="3081"/>
                      <a:pt x="849" y="3073"/>
                      <a:pt x="789" y="3073"/>
                    </a:cubicBezTo>
                    <a:cubicBezTo>
                      <a:pt x="479" y="3073"/>
                      <a:pt x="196" y="3283"/>
                      <a:pt x="110" y="3598"/>
                    </a:cubicBezTo>
                    <a:lnTo>
                      <a:pt x="95" y="3660"/>
                    </a:lnTo>
                    <a:cubicBezTo>
                      <a:pt x="1" y="4036"/>
                      <a:pt x="220" y="4419"/>
                      <a:pt x="595" y="4521"/>
                    </a:cubicBezTo>
                    <a:lnTo>
                      <a:pt x="611" y="4521"/>
                    </a:lnTo>
                    <a:cubicBezTo>
                      <a:pt x="478" y="4607"/>
                      <a:pt x="376" y="4740"/>
                      <a:pt x="329" y="4904"/>
                    </a:cubicBezTo>
                    <a:lnTo>
                      <a:pt x="306" y="4967"/>
                    </a:lnTo>
                    <a:cubicBezTo>
                      <a:pt x="204" y="5335"/>
                      <a:pt x="415" y="5734"/>
                      <a:pt x="783" y="5836"/>
                    </a:cubicBezTo>
                    <a:lnTo>
                      <a:pt x="1135" y="5937"/>
                    </a:lnTo>
                    <a:cubicBezTo>
                      <a:pt x="1151" y="5953"/>
                      <a:pt x="1159" y="5969"/>
                      <a:pt x="1167" y="5976"/>
                    </a:cubicBezTo>
                    <a:cubicBezTo>
                      <a:pt x="1167" y="5976"/>
                      <a:pt x="1174" y="5992"/>
                      <a:pt x="1182" y="6016"/>
                    </a:cubicBezTo>
                    <a:cubicBezTo>
                      <a:pt x="971" y="6055"/>
                      <a:pt x="791" y="6203"/>
                      <a:pt x="713" y="6415"/>
                    </a:cubicBezTo>
                    <a:lnTo>
                      <a:pt x="697" y="6469"/>
                    </a:lnTo>
                    <a:cubicBezTo>
                      <a:pt x="580" y="6798"/>
                      <a:pt x="752" y="7150"/>
                      <a:pt x="1073" y="7267"/>
                    </a:cubicBezTo>
                    <a:cubicBezTo>
                      <a:pt x="1073" y="7267"/>
                      <a:pt x="4265" y="8175"/>
                      <a:pt x="4844" y="8316"/>
                    </a:cubicBezTo>
                    <a:cubicBezTo>
                      <a:pt x="5564" y="8488"/>
                      <a:pt x="6284" y="8668"/>
                      <a:pt x="7004" y="8840"/>
                    </a:cubicBezTo>
                    <a:cubicBezTo>
                      <a:pt x="9474" y="9441"/>
                      <a:pt x="12049" y="9744"/>
                      <a:pt x="14635" y="9744"/>
                    </a:cubicBezTo>
                    <a:cubicBezTo>
                      <a:pt x="16834" y="9744"/>
                      <a:pt x="19040" y="9525"/>
                      <a:pt x="21197" y="9083"/>
                    </a:cubicBezTo>
                    <a:lnTo>
                      <a:pt x="21197" y="351"/>
                    </a:lnTo>
                    <a:cubicBezTo>
                      <a:pt x="20047" y="914"/>
                      <a:pt x="18858" y="1399"/>
                      <a:pt x="17621" y="1790"/>
                    </a:cubicBezTo>
                    <a:cubicBezTo>
                      <a:pt x="15444" y="2469"/>
                      <a:pt x="13609" y="2665"/>
                      <a:pt x="12164" y="2665"/>
                    </a:cubicBezTo>
                    <a:cubicBezTo>
                      <a:pt x="10246" y="2665"/>
                      <a:pt x="9014" y="2320"/>
                      <a:pt x="8576" y="2307"/>
                    </a:cubicBezTo>
                    <a:cubicBezTo>
                      <a:pt x="7698" y="1402"/>
                      <a:pt x="6189" y="0"/>
                      <a:pt x="5255" y="0"/>
                    </a:cubicBezTo>
                    <a:close/>
                  </a:path>
                </a:pathLst>
              </a:custGeom>
              <a:solidFill>
                <a:srgbClr val="EB8D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4"/>
              <p:cNvSpPr/>
              <p:nvPr/>
            </p:nvSpPr>
            <p:spPr>
              <a:xfrm>
                <a:off x="4904825" y="2202725"/>
                <a:ext cx="8452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092" extrusionOk="0">
                    <a:moveTo>
                      <a:pt x="143" y="0"/>
                    </a:moveTo>
                    <a:cubicBezTo>
                      <a:pt x="87" y="0"/>
                      <a:pt x="36" y="42"/>
                      <a:pt x="16" y="100"/>
                    </a:cubicBezTo>
                    <a:cubicBezTo>
                      <a:pt x="1" y="171"/>
                      <a:pt x="40" y="249"/>
                      <a:pt x="110" y="265"/>
                    </a:cubicBezTo>
                    <a:lnTo>
                      <a:pt x="3193" y="1086"/>
                    </a:lnTo>
                    <a:cubicBezTo>
                      <a:pt x="3205" y="1090"/>
                      <a:pt x="3216" y="1091"/>
                      <a:pt x="3228" y="1091"/>
                    </a:cubicBezTo>
                    <a:cubicBezTo>
                      <a:pt x="3270" y="1091"/>
                      <a:pt x="3309" y="1070"/>
                      <a:pt x="3334" y="1039"/>
                    </a:cubicBezTo>
                    <a:cubicBezTo>
                      <a:pt x="3349" y="1024"/>
                      <a:pt x="3357" y="1008"/>
                      <a:pt x="3365" y="985"/>
                    </a:cubicBezTo>
                    <a:cubicBezTo>
                      <a:pt x="3381" y="914"/>
                      <a:pt x="3342" y="836"/>
                      <a:pt x="3263" y="820"/>
                    </a:cubicBezTo>
                    <a:lnTo>
                      <a:pt x="181" y="7"/>
                    </a:lnTo>
                    <a:cubicBezTo>
                      <a:pt x="168" y="2"/>
                      <a:pt x="156" y="0"/>
                      <a:pt x="143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4"/>
              <p:cNvSpPr/>
              <p:nvPr/>
            </p:nvSpPr>
            <p:spPr>
              <a:xfrm>
                <a:off x="4899950" y="2239375"/>
                <a:ext cx="845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097" extrusionOk="0">
                    <a:moveTo>
                      <a:pt x="158" y="1"/>
                    </a:moveTo>
                    <a:cubicBezTo>
                      <a:pt x="92" y="1"/>
                      <a:pt x="36" y="44"/>
                      <a:pt x="16" y="105"/>
                    </a:cubicBezTo>
                    <a:cubicBezTo>
                      <a:pt x="0" y="176"/>
                      <a:pt x="39" y="254"/>
                      <a:pt x="117" y="270"/>
                    </a:cubicBezTo>
                    <a:lnTo>
                      <a:pt x="3192" y="1091"/>
                    </a:lnTo>
                    <a:cubicBezTo>
                      <a:pt x="3204" y="1095"/>
                      <a:pt x="3216" y="1096"/>
                      <a:pt x="3227" y="1096"/>
                    </a:cubicBezTo>
                    <a:cubicBezTo>
                      <a:pt x="3270" y="1096"/>
                      <a:pt x="3309" y="1075"/>
                      <a:pt x="3333" y="1044"/>
                    </a:cubicBezTo>
                    <a:cubicBezTo>
                      <a:pt x="3349" y="1029"/>
                      <a:pt x="3357" y="1013"/>
                      <a:pt x="3365" y="990"/>
                    </a:cubicBezTo>
                    <a:cubicBezTo>
                      <a:pt x="3380" y="919"/>
                      <a:pt x="3341" y="841"/>
                      <a:pt x="3263" y="825"/>
                    </a:cubicBezTo>
                    <a:lnTo>
                      <a:pt x="188" y="4"/>
                    </a:ln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4"/>
              <p:cNvSpPr/>
              <p:nvPr/>
            </p:nvSpPr>
            <p:spPr>
              <a:xfrm>
                <a:off x="4906975" y="2275875"/>
                <a:ext cx="841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1179" extrusionOk="0">
                    <a:moveTo>
                      <a:pt x="154" y="0"/>
                    </a:moveTo>
                    <a:cubicBezTo>
                      <a:pt x="97" y="0"/>
                      <a:pt x="43" y="36"/>
                      <a:pt x="24" y="93"/>
                    </a:cubicBezTo>
                    <a:cubicBezTo>
                      <a:pt x="1" y="171"/>
                      <a:pt x="48" y="242"/>
                      <a:pt x="118" y="265"/>
                    </a:cubicBezTo>
                    <a:lnTo>
                      <a:pt x="3170" y="1173"/>
                    </a:lnTo>
                    <a:cubicBezTo>
                      <a:pt x="3184" y="1177"/>
                      <a:pt x="3198" y="1179"/>
                      <a:pt x="3212" y="1179"/>
                    </a:cubicBezTo>
                    <a:cubicBezTo>
                      <a:pt x="3252" y="1179"/>
                      <a:pt x="3289" y="1163"/>
                      <a:pt x="3318" y="1134"/>
                    </a:cubicBezTo>
                    <a:cubicBezTo>
                      <a:pt x="3326" y="1118"/>
                      <a:pt x="3334" y="1102"/>
                      <a:pt x="3342" y="1087"/>
                    </a:cubicBezTo>
                    <a:cubicBezTo>
                      <a:pt x="3365" y="1008"/>
                      <a:pt x="3326" y="930"/>
                      <a:pt x="3248" y="915"/>
                    </a:cubicBezTo>
                    <a:lnTo>
                      <a:pt x="196" y="7"/>
                    </a:lnTo>
                    <a:cubicBezTo>
                      <a:pt x="182" y="2"/>
                      <a:pt x="168" y="0"/>
                      <a:pt x="154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356840" y="1452298"/>
            <a:ext cx="942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Hôm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nay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ôn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nội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dung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chủ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70059" y="2240440"/>
            <a:ext cx="8055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tâm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vệ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sinh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cửa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sạch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sẽ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xếp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ngăn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nắp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ngay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ngắn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,..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81223" y="4321243"/>
            <a:ext cx="6531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Sưu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tầm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ngày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khai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trường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4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4771</TotalTime>
  <Words>174</Words>
  <Application>Microsoft Office PowerPoint</Application>
  <PresentationFormat>Widescreen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UTM Gradoo</vt:lpstr>
      <vt:lpstr>UTM Avo</vt:lpstr>
      <vt:lpstr>Calibri</vt:lpstr>
      <vt:lpstr>Arial</vt:lpstr>
      <vt:lpstr>Family Center by Slidesgo</vt:lpstr>
      <vt:lpstr>PowerPoint Presentation</vt:lpstr>
      <vt:lpstr>PowerPoint Presentation</vt:lpstr>
      <vt:lpstr>Our Center</vt:lpstr>
    </vt:vector>
  </TitlesOfParts>
  <Manager>TTXM12</Manager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TTXM12</dc:title>
  <dc:subject>Tự nhiên và xã hội</dc:subject>
  <dc:creator>Cảm Nguyễn</dc:creator>
  <cp:keywords>Măng Non Team</cp:keywords>
  <dc:description>Măng Non Team</dc:description>
  <cp:lastModifiedBy>van chinh</cp:lastModifiedBy>
  <cp:revision>22</cp:revision>
  <dcterms:created xsi:type="dcterms:W3CDTF">2022-08-24T02:05:07Z</dcterms:created>
  <dcterms:modified xsi:type="dcterms:W3CDTF">2025-10-08T08:55:56Z</dcterms:modified>
  <cp:category>Măng Non Team; TTXM12</cp:category>
  <cp:version>TTXM12</cp:version>
</cp:coreProperties>
</file>