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41" r:id="rId2"/>
    <p:sldId id="342" r:id="rId3"/>
    <p:sldId id="346" r:id="rId4"/>
    <p:sldId id="372" r:id="rId5"/>
    <p:sldId id="347" r:id="rId6"/>
    <p:sldId id="368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D5B5"/>
    <a:srgbClr val="FEEEEE"/>
    <a:srgbClr val="FF0066"/>
    <a:srgbClr val="F0F4D9"/>
    <a:srgbClr val="FFFF99"/>
    <a:srgbClr val="C4BD97"/>
    <a:srgbClr val="9E9D96"/>
    <a:srgbClr val="B9CDE5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56DB-5FDB-4BAA-B7A9-82EE68DCD5B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5236-EC43-448A-89F0-71B78CA9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505" y="1554675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508" y="2124210"/>
            <a:ext cx="8094203" cy="39609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1F972C-D532-4C70-AB4D-303F150393FF}"/>
              </a:ext>
            </a:extLst>
          </p:cNvPr>
          <p:cNvSpPr txBox="1">
            <a:spLocks/>
          </p:cNvSpPr>
          <p:nvPr/>
        </p:nvSpPr>
        <p:spPr>
          <a:xfrm>
            <a:off x="3250615" y="41336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21947" y="1988433"/>
            <a:ext cx="4652034" cy="4255794"/>
            <a:chOff x="6221947" y="1829409"/>
            <a:chExt cx="4652034" cy="42557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1499"/>
            <a:stretch>
              <a:fillRect/>
            </a:stretch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4217" y="1988433"/>
            <a:ext cx="4546874" cy="4255794"/>
            <a:chOff x="1064217" y="1829409"/>
            <a:chExt cx="4546874" cy="4255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2682"/>
            <a:stretch>
              <a:fillRect/>
            </a:stretch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62452" y="1295912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4217" y="1988480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614" y="1988433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8618EB3-3250-46CF-AA1B-67EB6CA60090}"/>
              </a:ext>
            </a:extLst>
          </p:cNvPr>
          <p:cNvSpPr txBox="1">
            <a:spLocks/>
          </p:cNvSpPr>
          <p:nvPr/>
        </p:nvSpPr>
        <p:spPr>
          <a:xfrm>
            <a:off x="3250615" y="41336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A5732F-896E-4BF7-A2B5-946E66829579}"/>
              </a:ext>
            </a:extLst>
          </p:cNvPr>
          <p:cNvSpPr txBox="1">
            <a:spLocks/>
          </p:cNvSpPr>
          <p:nvPr/>
        </p:nvSpPr>
        <p:spPr>
          <a:xfrm>
            <a:off x="3250615" y="41336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C8ABA7-15D7-E4DB-DAA9-353241358E6D}"/>
              </a:ext>
            </a:extLst>
          </p:cNvPr>
          <p:cNvGrpSpPr/>
          <p:nvPr/>
        </p:nvGrpSpPr>
        <p:grpSpPr>
          <a:xfrm>
            <a:off x="3252540" y="1936161"/>
            <a:ext cx="5791198" cy="635866"/>
            <a:chOff x="1094511" y="1464900"/>
            <a:chExt cx="5791198" cy="6358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B05480-C060-C454-D84E-A72C9CA286CB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3EDE-8E59-EF05-9117-39703DB1D00E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87ACAFD-BC61-C20C-38B7-405508827944}"/>
              </a:ext>
            </a:extLst>
          </p:cNvPr>
          <p:cNvSpPr txBox="1"/>
          <p:nvPr/>
        </p:nvSpPr>
        <p:spPr>
          <a:xfrm>
            <a:off x="980419" y="278176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9C5E5-5A69-81DE-840B-A29C05804174}"/>
              </a:ext>
            </a:extLst>
          </p:cNvPr>
          <p:cNvGrpSpPr/>
          <p:nvPr/>
        </p:nvGrpSpPr>
        <p:grpSpPr>
          <a:xfrm>
            <a:off x="6096000" y="3372270"/>
            <a:ext cx="5267977" cy="3086829"/>
            <a:chOff x="6622473" y="3327552"/>
            <a:chExt cx="4636943" cy="25717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F05AE3-7EDE-3D3E-0899-F5E9A447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73DDD4-AFC2-4FF2-9137-2ACE6282FCD7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7F71391-B47F-5C2C-D1E3-A8934A59DAA7}"/>
              </a:ext>
            </a:extLst>
          </p:cNvPr>
          <p:cNvSpPr/>
          <p:nvPr/>
        </p:nvSpPr>
        <p:spPr>
          <a:xfrm>
            <a:off x="886723" y="304188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0419" y="1351386"/>
            <a:ext cx="289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3.THỰC HÀNH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D0E0C-7D19-9F07-1FC0-3291FE6E3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852769-8B2E-351E-99C6-F00E25E9743C}"/>
              </a:ext>
            </a:extLst>
          </p:cNvPr>
          <p:cNvGrpSpPr/>
          <p:nvPr/>
        </p:nvGrpSpPr>
        <p:grpSpPr>
          <a:xfrm>
            <a:off x="1029830" y="1031455"/>
            <a:ext cx="9316049" cy="627726"/>
            <a:chOff x="1387639" y="1474889"/>
            <a:chExt cx="9316049" cy="6277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28134C-4CB9-4694-7FB0-3DA0FE287F0B}"/>
                </a:ext>
              </a:extLst>
            </p:cNvPr>
            <p:cNvSpPr txBox="1"/>
            <p:nvPr/>
          </p:nvSpPr>
          <p:spPr>
            <a:xfrm>
              <a:off x="1910859" y="1484241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129F03A-23D1-12CA-B795-A53C73D35023}"/>
                </a:ext>
              </a:extLst>
            </p:cNvPr>
            <p:cNvSpPr/>
            <p:nvPr/>
          </p:nvSpPr>
          <p:spPr>
            <a:xfrm>
              <a:off x="1387639" y="1474889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C5F995-4382-FE7D-94BF-FEB013143D03}"/>
              </a:ext>
            </a:extLst>
          </p:cNvPr>
          <p:cNvGrpSpPr/>
          <p:nvPr/>
        </p:nvGrpSpPr>
        <p:grpSpPr>
          <a:xfrm>
            <a:off x="1553050" y="1609325"/>
            <a:ext cx="3323750" cy="2386276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BBEC67DD-CEC8-04E0-26AD-87B3099B6F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>
              <a:fillRect/>
            </a:stretch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AE7C97EF-174E-5698-B2F1-655BC0F1C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78275B21-28A6-FAB4-4CFD-03347A822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B9A9B-1E9F-DCC0-709F-F188D57FD4F3}"/>
              </a:ext>
            </a:extLst>
          </p:cNvPr>
          <p:cNvGrpSpPr/>
          <p:nvPr/>
        </p:nvGrpSpPr>
        <p:grpSpPr>
          <a:xfrm>
            <a:off x="6712932" y="1824069"/>
            <a:ext cx="3159938" cy="1932929"/>
            <a:chOff x="6547909" y="2331857"/>
            <a:chExt cx="3959560" cy="27389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F9359C-7D43-8646-53A3-0D87C38AAE5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9"/>
              <a:chOff x="1464667" y="2108489"/>
              <a:chExt cx="5829300" cy="4032247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13730A53-F1A7-EF44-4695-5E68B2EF0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A63320B8-519F-5485-B6FC-5BE6F7CC7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3"/>
                <a:ext cx="5829300" cy="3638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F21A7061-40D7-55AC-A842-1A05C359D8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>
              <a:fillRect/>
            </a:stretch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3CAAEA-94A4-FED4-56EF-63B203AF07DB}"/>
              </a:ext>
            </a:extLst>
          </p:cNvPr>
          <p:cNvSpPr txBox="1"/>
          <p:nvPr/>
        </p:nvSpPr>
        <p:spPr>
          <a:xfrm>
            <a:off x="857373" y="3250954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A2A8A-046E-46BF-5102-2D6AD2B51A31}"/>
              </a:ext>
            </a:extLst>
          </p:cNvPr>
          <p:cNvSpPr txBox="1"/>
          <p:nvPr/>
        </p:nvSpPr>
        <p:spPr>
          <a:xfrm>
            <a:off x="1493004" y="3762435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78189-1B3B-F070-9BB9-AFCC76DEE4C5}"/>
              </a:ext>
            </a:extLst>
          </p:cNvPr>
          <p:cNvSpPr txBox="1"/>
          <p:nvPr/>
        </p:nvSpPr>
        <p:spPr>
          <a:xfrm>
            <a:off x="1493003" y="4765904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7CE086-7341-A877-810D-3D56B116A0D9}"/>
              </a:ext>
            </a:extLst>
          </p:cNvPr>
          <p:cNvSpPr txBox="1"/>
          <p:nvPr/>
        </p:nvSpPr>
        <p:spPr>
          <a:xfrm>
            <a:off x="1493003" y="5627788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EA267B-7BC6-C3BC-FC6A-448F29F19C78}"/>
              </a:ext>
            </a:extLst>
          </p:cNvPr>
          <p:cNvSpPr txBox="1">
            <a:spLocks/>
          </p:cNvSpPr>
          <p:nvPr/>
        </p:nvSpPr>
        <p:spPr>
          <a:xfrm>
            <a:off x="3250615" y="41336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089" y="1342097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4787" y="4197626"/>
            <a:ext cx="8774131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918942" y="135135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4" y="1883833"/>
            <a:ext cx="10353675" cy="22002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35B55B-D79D-4B43-94C8-440349799430}"/>
              </a:ext>
            </a:extLst>
          </p:cNvPr>
          <p:cNvSpPr txBox="1">
            <a:spLocks/>
          </p:cNvSpPr>
          <p:nvPr/>
        </p:nvSpPr>
        <p:spPr>
          <a:xfrm>
            <a:off x="3250615" y="41336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583" y="13678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066" y="4020539"/>
            <a:ext cx="5813212" cy="29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8226" y="3858232"/>
            <a:ext cx="5813211" cy="85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cam </a:t>
            </a:r>
            <a:r>
              <a:rPr lang="en-US" sz="2400" dirty="0" err="1">
                <a:solidFill>
                  <a:srgbClr val="FF0000"/>
                </a:solidFill>
              </a:rPr>
              <a:t>nặng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4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chanh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3576" y="4671384"/>
            <a:ext cx="5499857" cy="85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3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chanh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849" y="5384643"/>
            <a:ext cx="5945017" cy="85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bưởi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7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chanh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1015815" y="14388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899630"/>
            <a:ext cx="10353675" cy="22002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35B55B-D79D-4B43-94C8-440349799430}"/>
              </a:ext>
            </a:extLst>
          </p:cNvPr>
          <p:cNvSpPr txBox="1">
            <a:spLocks/>
          </p:cNvSpPr>
          <p:nvPr/>
        </p:nvSpPr>
        <p:spPr>
          <a:xfrm>
            <a:off x="3250615" y="187108"/>
            <a:ext cx="5690769" cy="15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gam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8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 Nguyễn Thị Kiều Trang</cp:lastModifiedBy>
  <cp:revision>458</cp:revision>
  <dcterms:created xsi:type="dcterms:W3CDTF">2021-06-02T01:34:00Z</dcterms:created>
  <dcterms:modified xsi:type="dcterms:W3CDTF">2025-11-01T03:34:03Z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FBB938A8976149B69C4FF392EBDFF43F</vt:lpwstr>
  </property>
  <property fmtid="{D5CDD505-2E9C-101B-9397-08002B2CF9AE}" pid="3" name="KSOProductBuildVer">
    <vt:lpwstr>1033-11.2.0.11341</vt:lpwstr>
  </property>
</Properties>
</file>