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6" r:id="rId2"/>
    <p:sldMasterId id="2147483688" r:id="rId3"/>
    <p:sldMasterId id="2147483700" r:id="rId4"/>
    <p:sldMasterId id="2147483706" r:id="rId5"/>
  </p:sldMasterIdLst>
  <p:notesMasterIdLst>
    <p:notesMasterId r:id="rId12"/>
  </p:notesMasterIdLst>
  <p:sldIdLst>
    <p:sldId id="283" r:id="rId6"/>
    <p:sldId id="284" r:id="rId7"/>
    <p:sldId id="286" r:id="rId8"/>
    <p:sldId id="287" r:id="rId9"/>
    <p:sldId id="289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5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1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376" tIns="45718" rIns="91376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376" tIns="45718" rIns="91376" bIns="45718"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lIns="91376" tIns="45718" rIns="91376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 lIns="91376" tIns="45718" rIns="91376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pPr marL="0" marR="0" lvl="0" indent="0" algn="l" defTabSz="913674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11/1/2025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11/1/2025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3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2" y="6021389"/>
            <a:ext cx="2400300" cy="95885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376" tIns="45718" rIns="9137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376" tIns="45718" rIns="91376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376" tIns="45718" rIns="91376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3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4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5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7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8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376" tIns="45718" rIns="91376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 lIns="91376" tIns="45718" rIns="91376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4300"/>
            </a:lvl1pPr>
            <a:lvl2pPr marL="609091" indent="0">
              <a:buNone/>
              <a:defRPr sz="3700"/>
            </a:lvl2pPr>
            <a:lvl3pPr marL="1218240" indent="0">
              <a:buNone/>
              <a:defRPr sz="3200"/>
            </a:lvl3pPr>
            <a:lvl4pPr marL="1827349" indent="0">
              <a:buNone/>
              <a:defRPr sz="2700"/>
            </a:lvl4pPr>
            <a:lvl5pPr marL="2436478" indent="0">
              <a:buNone/>
              <a:defRPr sz="2700"/>
            </a:lvl5pPr>
            <a:lvl6pPr marL="3045568" indent="0">
              <a:buNone/>
              <a:defRPr sz="2700"/>
            </a:lvl6pPr>
            <a:lvl7pPr marL="3654659" indent="0">
              <a:buNone/>
              <a:defRPr sz="2700"/>
            </a:lvl7pPr>
            <a:lvl8pPr marL="4263787" indent="0">
              <a:buNone/>
              <a:defRPr sz="2700"/>
            </a:lvl8pPr>
            <a:lvl9pPr marL="4872898" indent="0">
              <a:buNone/>
              <a:defRPr sz="2700"/>
            </a:lvl9pPr>
          </a:lstStyle>
          <a:p>
            <a:pPr marL="0" marR="0" lvl="0" indent="0" algn="l" defTabSz="91367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3966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79" indent="-128143" algn="l" defTabSz="513966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81" indent="-128143" algn="l" defTabSz="51396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43" indent="-128143" algn="l" defTabSz="51396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714" indent="-128143" algn="l" defTabSz="51396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6706" indent="-128143" algn="l" defTabSz="51396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631" indent="-128143" algn="l" defTabSz="51396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632" indent="-128143" algn="l" defTabSz="51396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594" indent="-128143" algn="l" defTabSz="51396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556" indent="-128143" algn="l" defTabSz="51396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82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3966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0887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889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851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813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814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739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68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3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051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73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429" indent="-22842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68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3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051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73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429" indent="-22842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286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2102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598920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5739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36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05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7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6819" indent="-456819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30" indent="-380701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85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893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022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11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24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35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461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91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4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4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7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56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65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787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89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65" y="2087794"/>
            <a:ext cx="8349207" cy="36283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526711" y="1978930"/>
            <a:ext cx="2983259" cy="2470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72456" y="3342291"/>
            <a:ext cx="4887310" cy="898633"/>
          </a:xfrm>
          <a:prstGeom prst="rect">
            <a:avLst/>
          </a:prstGeom>
          <a:noFill/>
        </p:spPr>
        <p:txBody>
          <a:bodyPr wrap="none" lIns="68537" tIns="34290" rIns="68537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</p:txBody>
      </p:sp>
    </p:spTree>
  </p:cSld>
  <p:clrMapOvr>
    <a:masterClrMapping/>
  </p:clrMapOvr>
  <p:transition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3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91" y="3817979"/>
            <a:ext cx="3740151" cy="3206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16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832" tIns="60916" rIns="121832" bIns="60916">
            <a:spAutoFit/>
          </a:bodyPr>
          <a:lstStyle/>
          <a:p>
            <a:pPr algn="ctr" defTabSz="1218240">
              <a:spcBef>
                <a:spcPct val="50000"/>
              </a:spcBef>
              <a:defRPr/>
            </a:pP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Nghe kể chuyện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Capture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46" r="939"/>
          <a:stretch/>
        </p:blipFill>
        <p:spPr>
          <a:xfrm>
            <a:off x="1245476" y="315311"/>
            <a:ext cx="9727324" cy="6175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00200" y="152400"/>
            <a:ext cx="9133840" cy="6358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3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91" y="3817979"/>
            <a:ext cx="3740151" cy="3206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3"/>
            <a:ext cx="6604000" cy="2090420"/>
          </a:xfrm>
          <a:prstGeom prst="rect">
            <a:avLst/>
          </a:prstGeom>
          <a:noFill/>
          <a:ln w="9525">
            <a:noFill/>
          </a:ln>
        </p:spPr>
        <p:txBody>
          <a:bodyPr lIns="121832" tIns="60916" rIns="121832" bIns="60916">
            <a:spAutoFit/>
          </a:bodyPr>
          <a:lstStyle/>
          <a:p>
            <a:pPr algn="ctr" defTabSz="1218240">
              <a:spcBef>
                <a:spcPct val="50000"/>
              </a:spcBef>
              <a:defRPr/>
            </a:pP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Kể lại chuyện theo tranh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14320" y="1831975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 lIns="91376" tIns="45718" rIns="91376" bIns="45718">
            <a:spAutoFit/>
          </a:bodyPr>
          <a:lstStyle/>
          <a:p>
            <a:pPr lvl="0" algn="ctr">
              <a:defRPr/>
            </a:pPr>
            <a:r>
              <a:rPr lang="vi-VN" sz="4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1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 lIns="91376" tIns="45718" rIns="91376" bIns="45718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sz="3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 lIns="91376" tIns="45718" rIns="91376" bIns="45718">
            <a:spAutoFit/>
          </a:bodyPr>
          <a:lstStyle/>
          <a:p>
            <a:pPr>
              <a:spcBef>
                <a:spcPct val="50000"/>
              </a:spcBef>
              <a:defRPr/>
            </a:pPr>
            <a:endParaRPr sz="37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25</Words>
  <Application>Microsoft Office PowerPoint</Application>
  <PresentationFormat>Widescreen</PresentationFormat>
  <Paragraphs>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Microsoft YaHei</vt:lpstr>
      <vt:lpstr>.VnAvant</vt:lpstr>
      <vt:lpstr>Arial</vt:lpstr>
      <vt:lpstr>Arial-Rounded</vt:lpstr>
      <vt:lpstr>Calibri</vt:lpstr>
      <vt:lpstr>Calibri Light</vt:lpstr>
      <vt:lpstr>Times New Roman</vt:lpstr>
      <vt:lpstr>2_Office Theme</vt:lpstr>
      <vt:lpstr>4_Office Theme</vt:lpstr>
      <vt:lpstr>3_Office Theme</vt:lpstr>
      <vt:lpstr>Office 主题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TH Nguyễn Thị Kiều Trang</cp:lastModifiedBy>
  <cp:revision>38</cp:revision>
  <dcterms:created xsi:type="dcterms:W3CDTF">2021-05-25T09:40:38Z</dcterms:created>
  <dcterms:modified xsi:type="dcterms:W3CDTF">2025-11-01T03:47:15Z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