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688" r:id="rId2"/>
    <p:sldMasterId id="2147483706" r:id="rId3"/>
    <p:sldMasterId id="2147483835" r:id="rId4"/>
    <p:sldMasterId id="2147483848" r:id="rId5"/>
  </p:sldMasterIdLst>
  <p:notesMasterIdLst>
    <p:notesMasterId r:id="rId11"/>
  </p:notesMasterIdLst>
  <p:sldIdLst>
    <p:sldId id="315" r:id="rId6"/>
    <p:sldId id="279" r:id="rId7"/>
    <p:sldId id="316" r:id="rId8"/>
    <p:sldId id="280" r:id="rId9"/>
    <p:sldId id="281" r:id="rId10"/>
  </p:sldIdLst>
  <p:sldSz cx="12192000" cy="6858000"/>
  <p:notesSz cx="6858000" cy="9144000"/>
  <p:defaultTextStyle>
    <a:defPPr>
      <a:defRPr lang="en-US"/>
    </a:defPPr>
    <a:lvl1pPr marL="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26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1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lIns="91376" tIns="45718" rIns="9137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 vert="horz" lIns="91376" tIns="45718" rIns="91376" bIns="45718" rtlCol="0">
            <a:normAutofit/>
          </a:bodyPr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pPr marL="0" marR="0" lvl="0" indent="0" algn="l" defTabSz="913674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 lIns="91376" tIns="45718" rIns="91376" bIns="45718"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91376" tIns="45718" rIns="9137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91376" tIns="45718" rIns="91376" bIns="45718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91376" tIns="45718" rIns="91376" bIns="4571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6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7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 lIns="91376" tIns="45718" rIns="9137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 lIns="91376" tIns="45718" rIns="91376" bIns="4571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376" tIns="45718" rIns="91376" bIns="45718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lIns="91376" tIns="45718" rIns="91376" bIns="45718"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3"/>
          </a:xfrm>
        </p:spPr>
        <p:txBody>
          <a:bodyPr lIns="91376" tIns="45718" rIns="91376" bIns="45718"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91376" tIns="45718" rIns="91376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 lIns="91376" tIns="45718" rIns="91376" bIns="45718"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lIns="91376" tIns="45718" rIns="9137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 lIns="91376" tIns="45718" rIns="91376" bIns="4571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 lIns="91376" tIns="45718" rIns="91376" bIns="45718"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lIns="91376" tIns="45718" rIns="91376" bIns="45718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376" tIns="45718" rIns="91376" bIns="45718" rtlCol="0">
            <a:normAutofit/>
          </a:bodyPr>
          <a:lstStyle>
            <a:lvl1pPr marL="0" indent="0">
              <a:buNone/>
              <a:defRPr sz="4300"/>
            </a:lvl1pPr>
            <a:lvl2pPr marL="609091" indent="0">
              <a:buNone/>
              <a:defRPr sz="3700"/>
            </a:lvl2pPr>
            <a:lvl3pPr marL="1218240" indent="0">
              <a:buNone/>
              <a:defRPr sz="3200"/>
            </a:lvl3pPr>
            <a:lvl4pPr marL="1827349" indent="0">
              <a:buNone/>
              <a:defRPr sz="2700"/>
            </a:lvl4pPr>
            <a:lvl5pPr marL="2436478" indent="0">
              <a:buNone/>
              <a:defRPr sz="2700"/>
            </a:lvl5pPr>
            <a:lvl6pPr marL="3045568" indent="0">
              <a:buNone/>
              <a:defRPr sz="2700"/>
            </a:lvl6pPr>
            <a:lvl7pPr marL="3654659" indent="0">
              <a:buNone/>
              <a:defRPr sz="2700"/>
            </a:lvl7pPr>
            <a:lvl8pPr marL="4263787" indent="0">
              <a:buNone/>
              <a:defRPr sz="2700"/>
            </a:lvl8pPr>
            <a:lvl9pPr marL="4872898" indent="0">
              <a:buNone/>
              <a:defRPr sz="2700"/>
            </a:lvl9pPr>
          </a:lstStyle>
          <a:p>
            <a:pPr marL="0" marR="0" lvl="0" indent="0" algn="l" defTabSz="9136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9"/>
            <a:ext cx="7315200" cy="804863"/>
          </a:xfrm>
        </p:spPr>
        <p:txBody>
          <a:bodyPr lIns="91376" tIns="45718" rIns="91376" bIns="45718"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 lIns="91376" tIns="45718" rIns="91376" bIns="4571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8299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5905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167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9633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803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690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9185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6747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8627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9007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565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6566756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6F379-899D-434F-B5A2-CA8F30D10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190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73F96-2559-405F-A53F-BF96AE0252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8191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7DC52-F3C8-4F8E-BB6B-07F743984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991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09F2C-65DD-4D46-A73E-C5CBAB9C8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85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lIns="91376" tIns="45718" rIns="91376" bIns="45718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 lIns="91376" tIns="45718" rIns="9137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D812C-BFF4-487B-9E73-F68B8D7B0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733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AC589-0063-402B-9CA4-A909201232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218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4A620-F751-4274-9CDE-B9086E02B7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677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1E8DB-9BDC-4FF1-9B2C-F488BBCD1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669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B4A34-A5C2-48AD-B586-7B00D1BB22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755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4B193-8F30-4826-B142-7A2087A643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056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C210F-AAD2-4E23-AA4C-EF20BB3A4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03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lIns="91376" tIns="45718" rIns="91376" bIns="45718"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lIns="91376" tIns="45718" rIns="91376" bIns="45718"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 lIns="91376" tIns="45718" rIns="91376" bIns="45718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376" tIns="45718" rIns="91376" bIns="45718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lIns="91376" tIns="45718" rIns="91376" bIns="45718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 lIns="91376" tIns="45718" rIns="9137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 lIns="91376" tIns="45718" rIns="91376" bIns="45718"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3966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79" indent="-128143" algn="l" defTabSz="513966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81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43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9714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6706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3631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0632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7594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4556" indent="-128143" algn="l" defTabSz="513966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56982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13966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70887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889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851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541813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798814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055739" algn="l" defTabSz="51396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68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367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051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734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429" indent="-22842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68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36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051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73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6819" indent="-456819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30" indent="-380701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85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93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22" indent="-304544" algn="l" rtl="0" eaLnBrk="0" fontAlgn="base" hangingPunct="0">
        <a:spcBef>
          <a:spcPts val="131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1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4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52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61" indent="-304544" algn="l" defTabSz="12182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91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4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7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6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5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87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9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8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24051A5-6D94-4A43-B718-D446BC959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A7B0166-DF5C-440E-A9BB-4DA4DF62A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B7E9051-3E27-4A8F-B82A-C91E529BC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1114BBA-495A-4804-B402-E41BCD805BEE}" type="slidenum">
              <a:rPr lang="en-US" altLang="en-US" smtClean="0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9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00">
                <a:defRPr/>
              </a:pPr>
              <a:endParaRPr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CUỐN SÁCH CỦA EM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0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19" y="1614987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1" y="2420365"/>
            <a:ext cx="2983259" cy="2470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826" y="3137689"/>
            <a:ext cx="2728825" cy="582627"/>
          </a:xfrm>
          <a:prstGeom prst="rect">
            <a:avLst/>
          </a:prstGeom>
          <a:noFill/>
        </p:spPr>
        <p:txBody>
          <a:bodyPr wrap="none" lIns="68537" tIns="34290" rIns="68537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2"/>
          <p:cNvGrpSpPr>
            <a:grpSpLocks/>
          </p:cNvGrpSpPr>
          <p:nvPr/>
        </p:nvGrpSpPr>
        <p:grpSpPr bwMode="auto">
          <a:xfrm>
            <a:off x="1434678" y="1460576"/>
            <a:ext cx="4572000" cy="4953000"/>
            <a:chOff x="5251016" y="533400"/>
            <a:chExt cx="3207184" cy="5068155"/>
          </a:xfrm>
        </p:grpSpPr>
        <p:grpSp>
          <p:nvGrpSpPr>
            <p:cNvPr id="17436" name="Group 318"/>
            <p:cNvGrpSpPr>
              <a:grpSpLocks/>
            </p:cNvGrpSpPr>
            <p:nvPr/>
          </p:nvGrpSpPr>
          <p:grpSpPr bwMode="auto">
            <a:xfrm>
              <a:off x="5473700" y="533400"/>
              <a:ext cx="2984500" cy="5050692"/>
              <a:chOff x="3448" y="976"/>
              <a:chExt cx="1248" cy="2112"/>
            </a:xfrm>
          </p:grpSpPr>
          <p:pic>
            <p:nvPicPr>
              <p:cNvPr id="1743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29759" r="54736" b="20180"/>
              <a:stretch>
                <a:fillRect/>
              </a:stretch>
            </p:blipFill>
            <p:spPr bwMode="auto">
              <a:xfrm>
                <a:off x="3448" y="976"/>
                <a:ext cx="1248" cy="2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439" name="Arc 20"/>
              <p:cNvSpPr>
                <a:spLocks/>
              </p:cNvSpPr>
              <p:nvPr/>
            </p:nvSpPr>
            <p:spPr bwMode="auto">
              <a:xfrm rot="2976494" flipH="1">
                <a:off x="3606" y="1258"/>
                <a:ext cx="168" cy="292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0" name="Arc 21"/>
              <p:cNvSpPr>
                <a:spLocks/>
              </p:cNvSpPr>
              <p:nvPr/>
            </p:nvSpPr>
            <p:spPr bwMode="auto">
              <a:xfrm rot="17879355" flipH="1">
                <a:off x="3872" y="2096"/>
                <a:ext cx="196" cy="314"/>
              </a:xfrm>
              <a:custGeom>
                <a:avLst/>
                <a:gdLst>
                  <a:gd name="T0" fmla="*/ 0 w 25305"/>
                  <a:gd name="T1" fmla="*/ 0 h 21600"/>
                  <a:gd name="T2" fmla="*/ 0 w 25305"/>
                  <a:gd name="T3" fmla="*/ 0 h 21600"/>
                  <a:gd name="T4" fmla="*/ 0 w 2530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5305"/>
                  <a:gd name="T10" fmla="*/ 0 h 21600"/>
                  <a:gd name="T11" fmla="*/ 25305 w 2530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305" h="21600" fill="none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</a:path>
                  <a:path w="25305" h="21600" stroke="0" extrusionOk="0">
                    <a:moveTo>
                      <a:pt x="25305" y="14052"/>
                    </a:moveTo>
                    <a:cubicBezTo>
                      <a:pt x="21201" y="18842"/>
                      <a:pt x="15208" y="21599"/>
                      <a:pt x="8901" y="21600"/>
                    </a:cubicBezTo>
                    <a:cubicBezTo>
                      <a:pt x="5831" y="21600"/>
                      <a:pt x="2796" y="20945"/>
                      <a:pt x="0" y="19680"/>
                    </a:cubicBezTo>
                    <a:lnTo>
                      <a:pt x="8901" y="0"/>
                    </a:lnTo>
                    <a:lnTo>
                      <a:pt x="25305" y="14052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1" name="Arc 22"/>
              <p:cNvSpPr>
                <a:spLocks/>
              </p:cNvSpPr>
              <p:nvPr/>
            </p:nvSpPr>
            <p:spPr bwMode="auto">
              <a:xfrm rot="13537159" flipH="1">
                <a:off x="4151" y="1481"/>
                <a:ext cx="166" cy="291"/>
              </a:xfrm>
              <a:custGeom>
                <a:avLst/>
                <a:gdLst>
                  <a:gd name="T0" fmla="*/ 0 w 21142"/>
                  <a:gd name="T1" fmla="*/ 0 h 20119"/>
                  <a:gd name="T2" fmla="*/ 0 w 21142"/>
                  <a:gd name="T3" fmla="*/ 0 h 20119"/>
                  <a:gd name="T4" fmla="*/ 0 w 21142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21142"/>
                  <a:gd name="T10" fmla="*/ 0 h 20119"/>
                  <a:gd name="T11" fmla="*/ 21142 w 21142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142" h="20119" fill="none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</a:path>
                  <a:path w="21142" h="20119" stroke="0" extrusionOk="0">
                    <a:moveTo>
                      <a:pt x="21142" y="4424"/>
                    </a:moveTo>
                    <a:cubicBezTo>
                      <a:pt x="19648" y="11562"/>
                      <a:pt x="14653" y="17464"/>
                      <a:pt x="7860" y="20118"/>
                    </a:cubicBezTo>
                    <a:lnTo>
                      <a:pt x="0" y="0"/>
                    </a:lnTo>
                    <a:lnTo>
                      <a:pt x="21142" y="4424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2" name="Text Box 23"/>
              <p:cNvSpPr txBox="1">
                <a:spLocks noChangeArrowheads="1"/>
              </p:cNvSpPr>
              <p:nvPr/>
            </p:nvSpPr>
            <p:spPr bwMode="auto">
              <a:xfrm>
                <a:off x="3840" y="1104"/>
                <a:ext cx="157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3600" b="1">
                    <a:solidFill>
                      <a:srgbClr val="9900CC"/>
                    </a:solidFill>
                    <a:latin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443" name="Text Box 24"/>
              <p:cNvSpPr txBox="1">
                <a:spLocks noChangeArrowheads="1"/>
              </p:cNvSpPr>
              <p:nvPr/>
            </p:nvSpPr>
            <p:spPr bwMode="auto">
              <a:xfrm>
                <a:off x="4272" y="1728"/>
                <a:ext cx="156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800" b="1">
                    <a:solidFill>
                      <a:srgbClr val="9900CC"/>
                    </a:solidFill>
                    <a:latin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7444" name="Line 25"/>
              <p:cNvSpPr>
                <a:spLocks noChangeShapeType="1"/>
              </p:cNvSpPr>
              <p:nvPr/>
            </p:nvSpPr>
            <p:spPr bwMode="auto">
              <a:xfrm>
                <a:off x="4368" y="2016"/>
                <a:ext cx="0" cy="19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445" name="Arc 26"/>
              <p:cNvSpPr>
                <a:spLocks/>
              </p:cNvSpPr>
              <p:nvPr/>
            </p:nvSpPr>
            <p:spPr bwMode="auto">
              <a:xfrm rot="131220" flipH="1">
                <a:off x="4120" y="2726"/>
                <a:ext cx="167" cy="291"/>
              </a:xfrm>
              <a:custGeom>
                <a:avLst/>
                <a:gdLst>
                  <a:gd name="T0" fmla="*/ 0 w 21569"/>
                  <a:gd name="T1" fmla="*/ 0 h 20036"/>
                  <a:gd name="T2" fmla="*/ 0 w 21569"/>
                  <a:gd name="T3" fmla="*/ 0 h 20036"/>
                  <a:gd name="T4" fmla="*/ 0 w 21569"/>
                  <a:gd name="T5" fmla="*/ 0 h 20036"/>
                  <a:gd name="T6" fmla="*/ 0 60000 65536"/>
                  <a:gd name="T7" fmla="*/ 0 60000 65536"/>
                  <a:gd name="T8" fmla="*/ 0 60000 65536"/>
                  <a:gd name="T9" fmla="*/ 0 w 21569"/>
                  <a:gd name="T10" fmla="*/ 0 h 20036"/>
                  <a:gd name="T11" fmla="*/ 21569 w 21569"/>
                  <a:gd name="T12" fmla="*/ 20036 h 20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9" h="20036" fill="none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</a:path>
                  <a:path w="21569" h="20036" stroke="0" extrusionOk="0">
                    <a:moveTo>
                      <a:pt x="8069" y="-1"/>
                    </a:moveTo>
                    <a:cubicBezTo>
                      <a:pt x="15851" y="3134"/>
                      <a:pt x="21115" y="10491"/>
                      <a:pt x="21568" y="18870"/>
                    </a:cubicBezTo>
                    <a:lnTo>
                      <a:pt x="0" y="20036"/>
                    </a:lnTo>
                    <a:lnTo>
                      <a:pt x="8069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pic>
          <p:nvPicPr>
            <p:cNvPr id="17437" name="Picture 19" descr="g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5251016" y="1488301"/>
              <a:ext cx="2673614" cy="411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11" name="Group 24"/>
          <p:cNvGrpSpPr>
            <a:grpSpLocks/>
          </p:cNvGrpSpPr>
          <p:nvPr/>
        </p:nvGrpSpPr>
        <p:grpSpPr bwMode="auto">
          <a:xfrm>
            <a:off x="7547611" y="3317951"/>
            <a:ext cx="2319867" cy="2573337"/>
            <a:chOff x="2191656" y="2362200"/>
            <a:chExt cx="1161144" cy="2573734"/>
          </a:xfrm>
        </p:grpSpPr>
        <p:pic>
          <p:nvPicPr>
            <p:cNvPr id="1742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54491" r="66878" b="20180"/>
            <a:stretch>
              <a:fillRect/>
            </a:stretch>
          </p:blipFill>
          <p:spPr bwMode="auto">
            <a:xfrm>
              <a:off x="2292324" y="2438400"/>
              <a:ext cx="1060476" cy="249753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28" name="Arc 20"/>
            <p:cNvSpPr>
              <a:spLocks/>
            </p:cNvSpPr>
            <p:nvPr/>
          </p:nvSpPr>
          <p:spPr bwMode="auto">
            <a:xfrm rot="2976494" flipH="1">
              <a:off x="2381952" y="2591759"/>
              <a:ext cx="199291" cy="252637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29" name="Arc 21"/>
            <p:cNvSpPr>
              <a:spLocks/>
            </p:cNvSpPr>
            <p:nvPr/>
          </p:nvSpPr>
          <p:spPr bwMode="auto">
            <a:xfrm rot="17879355" flipH="1">
              <a:off x="2607599" y="3589376"/>
              <a:ext cx="232507" cy="271671"/>
            </a:xfrm>
            <a:custGeom>
              <a:avLst/>
              <a:gdLst>
                <a:gd name="T0" fmla="*/ 0 w 25305"/>
                <a:gd name="T1" fmla="*/ 0 h 21600"/>
                <a:gd name="T2" fmla="*/ 0 w 25305"/>
                <a:gd name="T3" fmla="*/ 0 h 21600"/>
                <a:gd name="T4" fmla="*/ 0 w 25305"/>
                <a:gd name="T5" fmla="*/ 0 h 21600"/>
                <a:gd name="T6" fmla="*/ 0 60000 65536"/>
                <a:gd name="T7" fmla="*/ 0 60000 65536"/>
                <a:gd name="T8" fmla="*/ 0 60000 65536"/>
                <a:gd name="T9" fmla="*/ 0 w 25305"/>
                <a:gd name="T10" fmla="*/ 0 h 21600"/>
                <a:gd name="T11" fmla="*/ 25305 w 2530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305" h="21600" fill="none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</a:path>
                <a:path w="25305" h="21600" stroke="0" extrusionOk="0">
                  <a:moveTo>
                    <a:pt x="25305" y="14052"/>
                  </a:moveTo>
                  <a:cubicBezTo>
                    <a:pt x="21201" y="18842"/>
                    <a:pt x="15208" y="21599"/>
                    <a:pt x="8901" y="21600"/>
                  </a:cubicBezTo>
                  <a:cubicBezTo>
                    <a:pt x="5831" y="21600"/>
                    <a:pt x="2796" y="20945"/>
                    <a:pt x="0" y="19680"/>
                  </a:cubicBezTo>
                  <a:lnTo>
                    <a:pt x="8901" y="0"/>
                  </a:lnTo>
                  <a:lnTo>
                    <a:pt x="25305" y="14052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30" name="Arc 22"/>
            <p:cNvSpPr>
              <a:spLocks/>
            </p:cNvSpPr>
            <p:nvPr/>
          </p:nvSpPr>
          <p:spPr bwMode="auto">
            <a:xfrm rot="13537159" flipH="1">
              <a:off x="2853804" y="2856134"/>
              <a:ext cx="196919" cy="251771"/>
            </a:xfrm>
            <a:custGeom>
              <a:avLst/>
              <a:gdLst>
                <a:gd name="T0" fmla="*/ 0 w 21142"/>
                <a:gd name="T1" fmla="*/ 0 h 20119"/>
                <a:gd name="T2" fmla="*/ 0 w 21142"/>
                <a:gd name="T3" fmla="*/ 0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lnTo>
                    <a:pt x="21142" y="4424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31" name="Text Box 23"/>
            <p:cNvSpPr txBox="1">
              <a:spLocks noChangeArrowheads="1"/>
            </p:cNvSpPr>
            <p:nvPr/>
          </p:nvSpPr>
          <p:spPr bwMode="auto">
            <a:xfrm>
              <a:off x="2587176" y="2362200"/>
              <a:ext cx="184258" cy="46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9900CC"/>
                  </a:solidFill>
                  <a:latin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432" name="Text Box 24"/>
            <p:cNvSpPr txBox="1">
              <a:spLocks noChangeArrowheads="1"/>
            </p:cNvSpPr>
            <p:nvPr/>
          </p:nvSpPr>
          <p:spPr bwMode="auto">
            <a:xfrm>
              <a:off x="2960457" y="3102089"/>
              <a:ext cx="184258" cy="39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9900CC"/>
                  </a:solidFill>
                  <a:latin typeface="Arial" charset="0"/>
                  <a:cs typeface="Arial" charset="0"/>
                </a:rPr>
                <a:t>2</a:t>
              </a:r>
              <a:endParaRPr lang="en-US" altLang="en-US" sz="2800" b="1">
                <a:solidFill>
                  <a:srgbClr val="9900CC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>
              <a:off x="3068199" y="3444068"/>
              <a:ext cx="0" cy="23487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7434" name="Arc 26"/>
            <p:cNvSpPr>
              <a:spLocks/>
            </p:cNvSpPr>
            <p:nvPr/>
          </p:nvSpPr>
          <p:spPr bwMode="auto">
            <a:xfrm rot="131220" flipH="1">
              <a:off x="2853631" y="4286312"/>
              <a:ext cx="144488" cy="345201"/>
            </a:xfrm>
            <a:custGeom>
              <a:avLst/>
              <a:gdLst>
                <a:gd name="T0" fmla="*/ 0 w 21569"/>
                <a:gd name="T1" fmla="*/ 0 h 20036"/>
                <a:gd name="T2" fmla="*/ 0 w 21569"/>
                <a:gd name="T3" fmla="*/ 0 h 20036"/>
                <a:gd name="T4" fmla="*/ 0 w 21569"/>
                <a:gd name="T5" fmla="*/ 0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lnTo>
                    <a:pt x="8069" y="-1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17435" name="Picture 19" descr="g ho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9"/>
            <a:stretch>
              <a:fillRect/>
            </a:stretch>
          </p:blipFill>
          <p:spPr bwMode="auto">
            <a:xfrm>
              <a:off x="2191656" y="2684034"/>
              <a:ext cx="967287" cy="204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199847" y="284610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0" y="0"/>
            <a:ext cx="12192000" cy="6798545"/>
            <a:chOff x="0" y="0"/>
            <a:chExt cx="9144000" cy="5132867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169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0502900" y="0"/>
            <a:ext cx="1816100" cy="1816100"/>
          </a:xfrm>
          <a:prstGeom prst="rect">
            <a:avLst/>
          </a:prstGeom>
        </p:spPr>
      </p:pic>
      <p:pic>
        <p:nvPicPr>
          <p:cNvPr id="3" name="chu G">
            <a:hlinkClick r:id="" action="ppaction://media"/>
          </p:cNvPr>
          <p:cNvPicPr>
            <a:picLocks noGrp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650" y="241300"/>
            <a:ext cx="11593778" cy="59169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8" rIns="91376" bIns="45718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defTabSz="913674" eaLnBrk="1" hangingPunct="1">
              <a:defRPr/>
            </a:pPr>
            <a:endParaRPr sz="1900"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9172" b="39407"/>
          <a:stretch/>
        </p:blipFill>
        <p:spPr bwMode="auto">
          <a:xfrm>
            <a:off x="193133" y="1622887"/>
            <a:ext cx="10685076" cy="1530216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37772" y="1855718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lIns="91376" tIns="45718" rIns="91376" bIns="45718">
            <a:spAutoFit/>
          </a:bodyPr>
          <a:lstStyle/>
          <a:p>
            <a:pPr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Gần mực thì đen gần đèn thì sáng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1" y="410251"/>
            <a:ext cx="3751580" cy="75311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76" tIns="45718" rIns="91376" bIns="45718"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82" y="2707769"/>
            <a:ext cx="311785" cy="235963"/>
          </a:xfrm>
          <a:prstGeom prst="rect">
            <a:avLst/>
          </a:prstGeom>
          <a:noFill/>
        </p:spPr>
        <p:txBody>
          <a:bodyPr wrap="square" lIns="91376" tIns="45718" rIns="91376" bIns="45718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1114397" y="3964311"/>
            <a:ext cx="7886700" cy="2667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1695421" y="4186749"/>
            <a:ext cx="5668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1685896" y="4905232"/>
            <a:ext cx="6685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1695421" y="5650236"/>
            <a:ext cx="551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72</Words>
  <Application>Microsoft Office PowerPoint</Application>
  <PresentationFormat>Widescreen</PresentationFormat>
  <Paragraphs>17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Microsoft YaHei</vt:lpstr>
      <vt:lpstr>SimSun</vt:lpstr>
      <vt:lpstr>Arial</vt:lpstr>
      <vt:lpstr>Arial Rounded MT Bold</vt:lpstr>
      <vt:lpstr>Calibri</vt:lpstr>
      <vt:lpstr>Calibri Light</vt:lpstr>
      <vt:lpstr>HP001 4 hàng</vt:lpstr>
      <vt:lpstr>Times New Roman</vt:lpstr>
      <vt:lpstr>4_Office Theme</vt:lpstr>
      <vt:lpstr>3_Office Theme</vt:lpstr>
      <vt:lpstr>6_Office Theme</vt:lpstr>
      <vt:lpstr>11_Office Theme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TH Nguyễn Thị Kiều Trang</cp:lastModifiedBy>
  <cp:revision>38</cp:revision>
  <dcterms:created xsi:type="dcterms:W3CDTF">2021-05-25T09:40:38Z</dcterms:created>
  <dcterms:modified xsi:type="dcterms:W3CDTF">2025-11-01T03:49:06Z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