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2" r:id="rId4"/>
    <p:sldId id="274" r:id="rId5"/>
    <p:sldId id="273" r:id="rId6"/>
    <p:sldId id="283" r:id="rId7"/>
    <p:sldId id="284" r:id="rId8"/>
    <p:sldId id="2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1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6CAD-5D2A-447C-B7F6-3FE82B687D4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395" y="987854"/>
            <a:ext cx="6370320" cy="2387600"/>
          </a:xfrm>
        </p:spPr>
        <p:txBody>
          <a:bodyPr/>
          <a:lstStyle/>
          <a:p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THUẬT</a:t>
            </a:r>
            <a:r>
              <a:rPr lang="en-US" dirty="0"/>
              <a:t/>
            </a:r>
            <a:br>
              <a:rPr lang="en-US" dirty="0"/>
            </a:br>
            <a:r>
              <a:rPr lang="en-US" sz="4800" dirty="0">
                <a:solidFill>
                  <a:srgbClr val="FF0000"/>
                </a:solidFill>
                <a:latin typeface="+mn-lt"/>
              </a:rPr>
              <a:t>LỚP 3</a:t>
            </a:r>
            <a:endParaRPr lang="vi-VN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888" y="3942653"/>
            <a:ext cx="6370320" cy="1655762"/>
          </a:xfrm>
        </p:spPr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Trường</a:t>
            </a:r>
            <a:r>
              <a:rPr lang="en-US" dirty="0">
                <a:solidFill>
                  <a:srgbClr val="002060"/>
                </a:solidFill>
              </a:rPr>
              <a:t>:………………………………………………………………</a:t>
            </a:r>
          </a:p>
          <a:p>
            <a:r>
              <a:rPr lang="en-US" dirty="0" err="1">
                <a:solidFill>
                  <a:srgbClr val="002060"/>
                </a:solidFill>
              </a:rPr>
              <a:t>Giáo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viên</a:t>
            </a:r>
            <a:r>
              <a:rPr lang="en-US" dirty="0">
                <a:solidFill>
                  <a:srgbClr val="002060"/>
                </a:solidFill>
              </a:rPr>
              <a:t>:…………………………………………………………..</a:t>
            </a:r>
          </a:p>
          <a:p>
            <a:r>
              <a:rPr lang="en-US" dirty="0" err="1">
                <a:solidFill>
                  <a:srgbClr val="002060"/>
                </a:solidFill>
              </a:rPr>
              <a:t>Lớp</a:t>
            </a:r>
            <a:r>
              <a:rPr lang="en-US" dirty="0">
                <a:solidFill>
                  <a:srgbClr val="002060"/>
                </a:solidFill>
              </a:rPr>
              <a:t>:……………………………………………………………………</a:t>
            </a:r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F09CC-6C4D-4D99-9228-83B9BB8F0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83" y="644274"/>
            <a:ext cx="5234400" cy="54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4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91" y="721754"/>
            <a:ext cx="11415915" cy="419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7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05" y="432826"/>
            <a:ext cx="8004875" cy="4707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661" y="3993415"/>
            <a:ext cx="2629267" cy="885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610" y="5217882"/>
            <a:ext cx="5715798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82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17" y="376020"/>
            <a:ext cx="11271302" cy="58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3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71" y="952154"/>
            <a:ext cx="10983858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37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88" y="517201"/>
            <a:ext cx="11254796" cy="46282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290" y="5323923"/>
            <a:ext cx="10088383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40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749" y="287963"/>
            <a:ext cx="7826644" cy="4830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793" y="5118159"/>
            <a:ext cx="10259857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81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30" y="228472"/>
            <a:ext cx="9783540" cy="1829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1293"/>
            <a:ext cx="7318522" cy="4197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429" y="2838037"/>
            <a:ext cx="4308530" cy="350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12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9</Words>
  <Application>Microsoft Office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MĨ THUẬT LỚP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STD</cp:lastModifiedBy>
  <cp:revision>18</cp:revision>
  <dcterms:created xsi:type="dcterms:W3CDTF">2022-09-04T02:35:10Z</dcterms:created>
  <dcterms:modified xsi:type="dcterms:W3CDTF">2025-11-06T15:06:22Z</dcterms:modified>
</cp:coreProperties>
</file>