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82" r:id="rId2"/>
    <p:sldId id="483" r:id="rId3"/>
    <p:sldId id="513" r:id="rId4"/>
    <p:sldId id="519" r:id="rId5"/>
    <p:sldId id="517" r:id="rId6"/>
    <p:sldId id="520" r:id="rId7"/>
    <p:sldId id="516" r:id="rId8"/>
    <p:sldId id="521" r:id="rId9"/>
    <p:sldId id="522" r:id="rId10"/>
    <p:sldId id="525" r:id="rId11"/>
    <p:sldId id="492" r:id="rId12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162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3F8F41-B0F4-4418-8791-5AE10F05261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75F5-081F-4736-BE21-94837A48DD3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2A38-1BF3-41EE-AC23-B6EB9B2B4DD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87BB-C4A9-4F01-9586-E1B3BEBEFD1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10B80-4E35-42DD-B4CE-7F328372316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B66D8-A60E-4B7B-8E5A-FF9CAC7DC72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7615F-306D-496D-8B56-A86C57616C4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8AB7-E14A-4145-B51B-36F9D9909A1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46F3E-2EDD-48F1-9878-42C1B7B05C2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6BADE-517F-4613-B71D-7C031C92C4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1A3E-34CF-4538-B5F5-276BE3B88DA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93F56-273F-4AA7-856C-B1E50C72191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30CC-48A0-47C3-BA06-9933DFDB238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B7100-73B8-4447-9DAD-0768DA673FD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3FD2E9-0D0E-4C7A-B014-969867BBCD62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8</a:t>
            </a:r>
            <a:endParaRPr lang="en-US" sz="32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06450" y="1916113"/>
            <a:ext cx="95043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anose="02040503050406030204" pitchFamily="18" charset="0"/>
              </a:rPr>
              <a:t>HÁT KẾT HỢP VẬN ĐỘNG MINH HỌA</a:t>
            </a:r>
          </a:p>
        </p:txBody>
      </p:sp>
      <p:pic>
        <p:nvPicPr>
          <p:cNvPr id="14340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125538"/>
            <a:ext cx="3025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33565" r="56206" b="47125"/>
          <a:stretch>
            <a:fillRect/>
          </a:stretch>
        </p:blipFill>
        <p:spPr bwMode="auto">
          <a:xfrm>
            <a:off x="2039938" y="2900363"/>
            <a:ext cx="73088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95425" y="3479800"/>
            <a:ext cx="8023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latin typeface="Cambria" panose="02040503050406030204" pitchFamily="18" charset="0"/>
              </a:rPr>
              <a:t>CON CHIM CHÍCH CHÒE</a:t>
            </a:r>
          </a:p>
        </p:txBody>
      </p:sp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446088" y="2924175"/>
            <a:ext cx="4443412" cy="4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dirty="0" smtClean="0">
                <a:solidFill>
                  <a:srgbClr val="1713CB"/>
                </a:solidFill>
                <a:cs typeface="Times New Roman" panose="02020603050405020304" pitchFamily="18" charset="0"/>
              </a:rPr>
              <a:t>LUYỆN TẬP VÀ BIỂU DIỄN</a:t>
            </a:r>
            <a:r>
              <a:rPr lang="en-US" sz="2400" b="1" dirty="0" smtClean="0">
                <a:solidFill>
                  <a:srgbClr val="1713CB"/>
                </a:solidFill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685" y="3685009"/>
            <a:ext cx="2138283" cy="1976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033463"/>
            <a:ext cx="64801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Tiết</a:t>
            </a:r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5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3462338"/>
            <a:ext cx="8023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</a:rPr>
              <a:t>CON CHIM CHÍCH CHÒE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6088" y="2714625"/>
            <a:ext cx="3888184" cy="4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LUYỆN TẬP VÀ BIỂU DIỄN</a:t>
            </a:r>
            <a:endParaRPr lang="en-US" sz="2400" b="1" dirty="0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052513"/>
            <a:ext cx="64801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728" y="4019270"/>
            <a:ext cx="2130364" cy="1553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944563" y="3121025"/>
            <a:ext cx="91503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THEO NHẠC ĐỆM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KẾT HỢP GÕ ĐỆM THEO PHÁCH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CON CHIM CHÍCH CHÒE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Lời mới: Việt Anh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15888"/>
            <a:ext cx="7658100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68" y="5070301"/>
            <a:ext cx="1907232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803400" y="3121025"/>
            <a:ext cx="74771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VẬN ĐỘNG CƠ THỂ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CON CHIM CHÍCH CHÒE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Lời mới: Việt Anh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66675"/>
            <a:ext cx="7896225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06450" y="1185863"/>
            <a:ext cx="95043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anose="02040503050406030204" pitchFamily="18" charset="0"/>
              </a:rPr>
              <a:t>* </a:t>
            </a:r>
            <a:r>
              <a:rPr lang="en-US" sz="4000" b="1">
                <a:solidFill>
                  <a:srgbClr val="1713CB"/>
                </a:solidFill>
              </a:rPr>
              <a:t>Sử dụng song loan gõ theo hình tiết tấu.</a:t>
            </a:r>
            <a:endParaRPr lang="en-US" sz="4000" b="1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4"/>
          <a:stretch>
            <a:fillRect/>
          </a:stretch>
        </p:blipFill>
        <p:spPr bwMode="auto">
          <a:xfrm>
            <a:off x="1814513" y="2557463"/>
            <a:ext cx="692308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460500" y="3121025"/>
            <a:ext cx="816451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 GÕ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 HÌNH TIẾT TẤU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CON CHIM CHÍCH CHÒE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Lời mới: Việt Anh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229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229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</Words>
  <Application>Microsoft Office PowerPoint</Application>
  <PresentationFormat>Custom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604</cp:revision>
  <dcterms:created xsi:type="dcterms:W3CDTF">2010-04-30T18:19:00Z</dcterms:created>
  <dcterms:modified xsi:type="dcterms:W3CDTF">2025-10-27T22:52:02Z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CB90AB44512A4FD59A145899506BDB19</vt:lpwstr>
  </property>
  <property fmtid="{D5CDD505-2E9C-101B-9397-08002B2CF9AE}" pid="3" name="KSOProductBuildVer">
    <vt:lpwstr>1033-11.2.0.10463</vt:lpwstr>
  </property>
</Properties>
</file>