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479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20" y="4941253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3 - TIẾT 1</a:t>
            </a: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anose="02040503050406030204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TIẾT TẤU VUI NHỘN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8658" r="4933" b="63782"/>
          <a:stretch>
            <a:fillRect/>
          </a:stretch>
        </p:blipFill>
        <p:spPr bwMode="auto">
          <a:xfrm>
            <a:off x="1866900" y="2492375"/>
            <a:ext cx="71993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9553" y="18827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Custom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600</cp:revision>
  <dcterms:created xsi:type="dcterms:W3CDTF">2010-04-30T18:19:00Z</dcterms:created>
  <dcterms:modified xsi:type="dcterms:W3CDTF">2025-11-11T07:17:41Z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F17623F8564C4FD3892B5ED72918B940</vt:lpwstr>
  </property>
  <property fmtid="{D5CDD505-2E9C-101B-9397-08002B2CF9AE}" pid="3" name="KSOProductBuildVer">
    <vt:lpwstr>1033-11.2.0.11026</vt:lpwstr>
  </property>
</Properties>
</file>