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  <p:sldMasterId id="2147483682" r:id="rId3"/>
  </p:sldMasterIdLst>
  <p:notesMasterIdLst>
    <p:notesMasterId r:id="rId18"/>
  </p:notesMasterIdLst>
  <p:sldIdLst>
    <p:sldId id="2007577283" r:id="rId4"/>
    <p:sldId id="2007577279" r:id="rId5"/>
    <p:sldId id="2007577281" r:id="rId6"/>
    <p:sldId id="458" r:id="rId7"/>
    <p:sldId id="2007577285" r:id="rId8"/>
    <p:sldId id="2007577282" r:id="rId9"/>
    <p:sldId id="2007577289" r:id="rId10"/>
    <p:sldId id="2007577298" r:id="rId11"/>
    <p:sldId id="264" r:id="rId12"/>
    <p:sldId id="270" r:id="rId13"/>
    <p:sldId id="267" r:id="rId14"/>
    <p:sldId id="303" r:id="rId15"/>
    <p:sldId id="301" r:id="rId16"/>
    <p:sldId id="302" r:id="rId17"/>
  </p:sldIdLst>
  <p:sldSz cx="9144000" cy="5143500" type="screen16x9"/>
  <p:notesSz cx="6858000" cy="9144000"/>
  <p:embeddedFontLst>
    <p:embeddedFont>
      <p:font typeface="Comfortaa" panose="020B0604020202020204" charset="0"/>
      <p:regular r:id="rId19"/>
      <p:bold r:id="rId20"/>
    </p:embeddedFont>
    <p:embeddedFont>
      <p:font typeface="Permanent Marker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04E6A3-9CF8-457B-AD72-D36195D57042}">
  <a:tblStyle styleId="{C104E6A3-9CF8-457B-AD72-D36195D570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297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860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61f1f213bd_3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61f1f213bd_3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62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61f1f213bd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61f1f213bd_3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1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20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61f1f213bd_3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61f1f213bd_3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18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71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19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551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00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776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58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LANK_2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7" r:id="rId4"/>
    <p:sldLayoutId id="2147483661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1668167"/>
            <a:ext cx="12447150" cy="8463242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025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6686550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1823192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8FF44-420C-7A0E-7FBB-22B4351740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55" y="167763"/>
            <a:ext cx="1225499" cy="12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9Slide.vn - 2019">
            <a:extLst>
              <a:ext uri="{FF2B5EF4-FFF2-40B4-BE49-F238E27FC236}">
                <a16:creationId xmlns:a16="http://schemas.microsoft.com/office/drawing/2014/main" id="{7562A7C9-C88F-41A5-AAD3-F49CB2FE29D6}"/>
              </a:ext>
            </a:extLst>
          </p:cNvPr>
          <p:cNvSpPr txBox="1"/>
          <p:nvPr userDrawn="1"/>
        </p:nvSpPr>
        <p:spPr>
          <a:xfrm>
            <a:off x="3834619" y="-1134249"/>
            <a:ext cx="1474763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1668167"/>
            <a:ext cx="12447150" cy="8463242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025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6686550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1823192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91362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9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6673" y="1669686"/>
            <a:ext cx="5712709" cy="187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31918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6" y="0"/>
            <a:ext cx="8581607" cy="51435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16379" y="465485"/>
            <a:ext cx="8360228" cy="3265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61587" y="308760"/>
            <a:ext cx="2291136" cy="5834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động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nhóm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223" y="3549681"/>
            <a:ext cx="7943384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sát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3" y="338374"/>
            <a:ext cx="280440" cy="53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23" y="4027352"/>
            <a:ext cx="1231499" cy="106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293">
            <a:off x="8680543" y="4085032"/>
            <a:ext cx="381809" cy="945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807">
            <a:off x="114740" y="4051256"/>
            <a:ext cx="784088" cy="1012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141">
            <a:off x="-73041" y="85793"/>
            <a:ext cx="1326894" cy="505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6859" flipH="1">
            <a:off x="7928317" y="122746"/>
            <a:ext cx="1326894" cy="505163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F668EF9B-0B56-DF33-FC71-560736E710FA}"/>
              </a:ext>
            </a:extLst>
          </p:cNvPr>
          <p:cNvSpPr/>
          <p:nvPr/>
        </p:nvSpPr>
        <p:spPr>
          <a:xfrm>
            <a:off x="334692" y="3186550"/>
            <a:ext cx="628650" cy="561582"/>
          </a:xfrm>
          <a:prstGeom prst="hept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Arial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72" y="349322"/>
            <a:ext cx="5321873" cy="21472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5508" y="8001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1: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Khi tham gia thực hành vệ sinh sân trường, c</a:t>
            </a:r>
            <a:r>
              <a:rPr lang="en-US" sz="2000" dirty="0" err="1">
                <a:solidFill>
                  <a:sysClr val="windowText" lastClr="000000"/>
                </a:solidFill>
              </a:rPr>
              <a:t>ác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gì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5322" y="25544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A.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B.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C.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ý </a:t>
            </a:r>
            <a:r>
              <a:rPr lang="en-US" sz="2000" dirty="0" err="1"/>
              <a:t>trên</a:t>
            </a:r>
            <a:endParaRPr lang="en-US" sz="2000" dirty="0"/>
          </a:p>
        </p:txBody>
      </p:sp>
      <p:grpSp>
        <p:nvGrpSpPr>
          <p:cNvPr id="66" name="Google Shape;1972;p45"/>
          <p:cNvGrpSpPr/>
          <p:nvPr/>
        </p:nvGrpSpPr>
        <p:grpSpPr>
          <a:xfrm>
            <a:off x="828028" y="3625096"/>
            <a:ext cx="1078051" cy="1036688"/>
            <a:chOff x="1142423" y="2075513"/>
            <a:chExt cx="1464544" cy="1408352"/>
          </a:xfrm>
        </p:grpSpPr>
        <p:sp>
          <p:nvSpPr>
            <p:cNvPr id="67" name="Google Shape;1973;p45"/>
            <p:cNvSpPr/>
            <p:nvPr/>
          </p:nvSpPr>
          <p:spPr>
            <a:xfrm>
              <a:off x="1326368" y="2082248"/>
              <a:ext cx="1260672" cy="1381205"/>
            </a:xfrm>
            <a:custGeom>
              <a:avLst/>
              <a:gdLst/>
              <a:ahLst/>
              <a:cxnLst/>
              <a:rect l="l" t="t" r="r" b="b"/>
              <a:pathLst>
                <a:path w="90974" h="99672" extrusionOk="0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74;p45"/>
            <p:cNvSpPr/>
            <p:nvPr/>
          </p:nvSpPr>
          <p:spPr>
            <a:xfrm>
              <a:off x="1142423" y="2075513"/>
              <a:ext cx="1464544" cy="1408352"/>
            </a:xfrm>
            <a:custGeom>
              <a:avLst/>
              <a:gdLst/>
              <a:ahLst/>
              <a:cxnLst/>
              <a:rect l="l" t="t" r="r" b="b"/>
              <a:pathLst>
                <a:path w="105686" h="101631" extrusionOk="0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75;p45"/>
            <p:cNvSpPr/>
            <p:nvPr/>
          </p:nvSpPr>
          <p:spPr>
            <a:xfrm>
              <a:off x="1314533" y="2226310"/>
              <a:ext cx="379779" cy="1103487"/>
            </a:xfrm>
            <a:custGeom>
              <a:avLst/>
              <a:gdLst/>
              <a:ahLst/>
              <a:cxnLst/>
              <a:rect l="l" t="t" r="r" b="b"/>
              <a:pathLst>
                <a:path w="27406" h="79631" extrusionOk="0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76;p45"/>
            <p:cNvSpPr/>
            <p:nvPr/>
          </p:nvSpPr>
          <p:spPr>
            <a:xfrm>
              <a:off x="1503966" y="2963654"/>
              <a:ext cx="538766" cy="506616"/>
            </a:xfrm>
            <a:custGeom>
              <a:avLst/>
              <a:gdLst/>
              <a:ahLst/>
              <a:cxnLst/>
              <a:rect l="l" t="t" r="r" b="b"/>
              <a:pathLst>
                <a:path w="38879" h="36559" extrusionOk="0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77;p45"/>
            <p:cNvSpPr/>
            <p:nvPr/>
          </p:nvSpPr>
          <p:spPr>
            <a:xfrm>
              <a:off x="1696405" y="2294891"/>
              <a:ext cx="881365" cy="574296"/>
            </a:xfrm>
            <a:custGeom>
              <a:avLst/>
              <a:gdLst/>
              <a:ahLst/>
              <a:cxnLst/>
              <a:rect l="l" t="t" r="r" b="b"/>
              <a:pathLst>
                <a:path w="63602" h="41443" extrusionOk="0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78;p45"/>
            <p:cNvSpPr/>
            <p:nvPr/>
          </p:nvSpPr>
          <p:spPr>
            <a:xfrm>
              <a:off x="2126597" y="2975170"/>
              <a:ext cx="413300" cy="426769"/>
            </a:xfrm>
            <a:custGeom>
              <a:avLst/>
              <a:gdLst/>
              <a:ahLst/>
              <a:cxnLst/>
              <a:rect l="l" t="t" r="r" b="b"/>
              <a:pathLst>
                <a:path w="29825" h="30797" extrusionOk="0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2059;p45"/>
          <p:cNvGrpSpPr/>
          <p:nvPr/>
        </p:nvGrpSpPr>
        <p:grpSpPr>
          <a:xfrm>
            <a:off x="780212" y="2266737"/>
            <a:ext cx="1173962" cy="1957996"/>
            <a:chOff x="3676859" y="1785855"/>
            <a:chExt cx="1447727" cy="2414596"/>
          </a:xfrm>
        </p:grpSpPr>
        <p:grpSp>
          <p:nvGrpSpPr>
            <p:cNvPr id="74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81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76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>
          <a:xfrm>
            <a:off x="6110100" y="553727"/>
            <a:ext cx="3677996" cy="3320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ction Button: Home 1">
            <a:hlinkClick r:id="" action="ppaction://noaction" highlightClick="1"/>
          </p:cNvPr>
          <p:cNvSpPr/>
          <p:nvPr/>
        </p:nvSpPr>
        <p:spPr>
          <a:xfrm>
            <a:off x="8229600" y="4380615"/>
            <a:ext cx="914400" cy="76288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29465" y="472611"/>
            <a:ext cx="7613151" cy="41199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1398" y="1160980"/>
            <a:ext cx="60823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Câu</a:t>
            </a:r>
            <a:r>
              <a:rPr lang="en-US" sz="2000" b="1" dirty="0"/>
              <a:t> 2: </a:t>
            </a:r>
            <a:r>
              <a:rPr lang="en-US" sz="2000" dirty="0" err="1"/>
              <a:t>Bé</a:t>
            </a:r>
            <a:r>
              <a:rPr lang="en-US" sz="2000" dirty="0"/>
              <a:t> Na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bày</a:t>
            </a:r>
            <a:r>
              <a:rPr lang="en-US" sz="2000" dirty="0"/>
              <a:t> </a:t>
            </a:r>
            <a:r>
              <a:rPr lang="en-US" sz="2000" dirty="0" err="1"/>
              <a:t>tỏ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ơn</a:t>
            </a:r>
            <a:r>
              <a:rPr lang="en-US" sz="2000" dirty="0"/>
              <a:t> </a:t>
            </a:r>
            <a:r>
              <a:rPr lang="en-US" sz="2000" dirty="0" err="1"/>
              <a:t>tới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, </a:t>
            </a:r>
            <a:r>
              <a:rPr lang="en-US" sz="2000" dirty="0" err="1"/>
              <a:t>bé</a:t>
            </a:r>
            <a:r>
              <a:rPr lang="en-US" sz="2000" dirty="0"/>
              <a:t> Na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muộn</a:t>
            </a:r>
            <a:endParaRPr lang="en-US" sz="2000" dirty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endParaRPr lang="en-US" sz="2000" dirty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000" dirty="0" err="1"/>
              <a:t>Tặng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10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06" y="1947145"/>
            <a:ext cx="3064910" cy="3064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2" y="273198"/>
            <a:ext cx="1231499" cy="106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1682">
            <a:off x="904638" y="3414551"/>
            <a:ext cx="1162582" cy="1531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2" y="4102704"/>
            <a:ext cx="1260219" cy="661020"/>
          </a:xfrm>
          <a:prstGeom prst="rect">
            <a:avLst/>
          </a:prstGeom>
        </p:spPr>
      </p:pic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8229600" y="4380614"/>
            <a:ext cx="914400" cy="76288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92" y="71919"/>
            <a:ext cx="6664087" cy="4882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7990" y="1458930"/>
            <a:ext cx="404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HƯỚNG DẪN VỀ NHÀ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7089" y="2282504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</a:t>
            </a:r>
            <a:r>
              <a:rPr lang="vi-VN" sz="2400" dirty="0"/>
              <a:t>ẽ</a:t>
            </a:r>
            <a:r>
              <a:rPr lang="en-US" sz="2400" dirty="0"/>
              <a:t> “</a:t>
            </a:r>
            <a:r>
              <a:rPr lang="vi-VN" sz="2400" dirty="0"/>
              <a:t>Ngôi nhà em mơ ước”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7" y="3013034"/>
            <a:ext cx="1828804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6876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37690" y="739739"/>
            <a:ext cx="7089169" cy="35651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ĐÃ LẮNG NGHE BÀI GIẢNG!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65" y="-109809"/>
            <a:ext cx="2065109" cy="2065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08" y="3810983"/>
            <a:ext cx="1459101" cy="914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9" y="3836069"/>
            <a:ext cx="1697005" cy="9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4854304" y="954046"/>
            <a:ext cx="3158186" cy="3171383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60291" y="1254071"/>
            <a:ext cx="3834840" cy="324415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u="sng" noProof="0" dirty="0" err="1"/>
              <a:t>Kết</a:t>
            </a:r>
            <a:r>
              <a:rPr lang="en-US" sz="2800" b="1" u="sng" noProof="0" dirty="0"/>
              <a:t> </a:t>
            </a:r>
            <a:r>
              <a:rPr lang="en-US" sz="2800" b="1" u="sng" noProof="0" dirty="0" err="1"/>
              <a:t>luận</a:t>
            </a:r>
            <a:r>
              <a:rPr lang="en-US" sz="2800" noProof="0" dirty="0"/>
              <a:t>: </a:t>
            </a:r>
            <a:r>
              <a:rPr lang="en-US" sz="2800" i="1" noProof="0" dirty="0"/>
              <a:t>Ở </a:t>
            </a:r>
            <a:r>
              <a:rPr lang="en-US" sz="2800" i="1" noProof="0" dirty="0" err="1"/>
              <a:t>trường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có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những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sự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kiện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khác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nhau</a:t>
            </a:r>
            <a:r>
              <a:rPr lang="en-US" sz="2800" i="1" noProof="0" dirty="0"/>
              <a:t>, </a:t>
            </a:r>
            <a:r>
              <a:rPr lang="en-US" sz="2800" i="1" noProof="0" dirty="0" err="1"/>
              <a:t>mỗi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sự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kiện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đem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lại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cho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em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niềm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vui</a:t>
            </a:r>
            <a:r>
              <a:rPr lang="en-US" sz="2800" i="1" noProof="0" dirty="0"/>
              <a:t>, </a:t>
            </a:r>
            <a:r>
              <a:rPr lang="en-US" sz="2800" i="1" noProof="0" dirty="0" err="1"/>
              <a:t>kiến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thức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bổ</a:t>
            </a:r>
            <a:r>
              <a:rPr lang="en-US" sz="2800" i="1" noProof="0" dirty="0"/>
              <a:t> </a:t>
            </a:r>
            <a:r>
              <a:rPr lang="en-US" sz="2800" i="1" noProof="0" dirty="0" err="1"/>
              <a:t>ích</a:t>
            </a:r>
            <a:r>
              <a:rPr kumimoji="0" lang="vi-VN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.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5" y="3492905"/>
            <a:ext cx="690490" cy="1558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643">
            <a:off x="2217799" y="146763"/>
            <a:ext cx="1086509" cy="1103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46" y="285517"/>
            <a:ext cx="1342046" cy="703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3123">
            <a:off x="5853994" y="540937"/>
            <a:ext cx="943376" cy="926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50" y="2545640"/>
            <a:ext cx="46943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90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6" y="0"/>
            <a:ext cx="8581607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9985" y="193894"/>
            <a:ext cx="750527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2: Em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sẽ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tình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huống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75576" y="799256"/>
            <a:ext cx="2291136" cy="5834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động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nhóm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6011" y="1756768"/>
            <a:ext cx="3775753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Tình huống: Một bạn nam trong lúc chạy nhảy ở sân trường đã ném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luôn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ly nước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xuống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sân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97" y="787178"/>
            <a:ext cx="280440" cy="530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293">
            <a:off x="8680543" y="4085032"/>
            <a:ext cx="381809" cy="945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141">
            <a:off x="-289661" y="105467"/>
            <a:ext cx="1326894" cy="505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6859" flipH="1">
            <a:off x="7928317" y="122746"/>
            <a:ext cx="1326894" cy="5051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7A78F4-E531-A1D6-495A-69DAE2B3B497}"/>
              </a:ext>
            </a:extLst>
          </p:cNvPr>
          <p:cNvSpPr/>
          <p:nvPr/>
        </p:nvSpPr>
        <p:spPr>
          <a:xfrm>
            <a:off x="4855781" y="1427040"/>
            <a:ext cx="3893008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Nếu em gặp tình huống này, em sẽ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gọi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bạn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nam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quay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bảo bạn rằng: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 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Bạn ơi, bạn hãy nhặt ly nước và bỏ vào thùng rác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đúng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quy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định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đi. Bạn vứt rác bừa bãi như vậy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gây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vệ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sinh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,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sân trường sẽ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bẩn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xấu lắm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!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23" y="4027352"/>
            <a:ext cx="1231499" cy="106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EA8726-7115-8DB3-C4CB-119DDD7D780F}"/>
              </a:ext>
            </a:extLst>
          </p:cNvPr>
          <p:cNvSpPr/>
          <p:nvPr/>
        </p:nvSpPr>
        <p:spPr>
          <a:xfrm>
            <a:off x="5103079" y="1794926"/>
            <a:ext cx="346165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1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Vứt rác đúng nơi quy định mới giúp bảo vệ môi trường, trường học mới sạch đẹp.</a:t>
            </a:r>
            <a:endParaRPr kumimoji="0" lang="en-US" sz="2800" b="1" i="1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018816-62D8-29AC-6319-40AA458A38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" y="878383"/>
            <a:ext cx="4186310" cy="388835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D574520-BCE6-0840-16C2-BC25BAE5F6D0}"/>
              </a:ext>
            </a:extLst>
          </p:cNvPr>
          <p:cNvSpPr/>
          <p:nvPr/>
        </p:nvSpPr>
        <p:spPr>
          <a:xfrm>
            <a:off x="2484790" y="4366335"/>
            <a:ext cx="587829" cy="400398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noProof="0" dirty="0">
                <a:solidFill>
                  <a:srgbClr val="000000"/>
                </a:solidFill>
                <a:latin typeface="Arial"/>
              </a:rPr>
              <a:t>2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807">
            <a:off x="114740" y="4051256"/>
            <a:ext cx="784088" cy="10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99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6" grpId="1"/>
      <p:bldP spid="13" grpId="0" animBg="1"/>
      <p:bldP spid="13" grpId="1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FD350C7-27C7-4EF9-897A-BE2127EF2C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t="25107" r="32429"/>
          <a:stretch/>
        </p:blipFill>
        <p:spPr>
          <a:xfrm>
            <a:off x="2060786" y="444767"/>
            <a:ext cx="5022428" cy="370925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AF03A6B-C3DE-5BFA-F7C2-927142575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7572" y="1120637"/>
            <a:ext cx="4833014" cy="2904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EC7645-A680-BB4B-418D-372D50FB193D}"/>
              </a:ext>
            </a:extLst>
          </p:cNvPr>
          <p:cNvSpPr txBox="1"/>
          <p:nvPr/>
        </p:nvSpPr>
        <p:spPr>
          <a:xfrm>
            <a:off x="2364451" y="2708815"/>
            <a:ext cx="526396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6000" b="1" kern="1200" dirty="0">
                <a:solidFill>
                  <a:srgbClr val="F1412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350839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6673" y="1669686"/>
            <a:ext cx="5712709" cy="187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900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789" r="5789"/>
          <a:stretch/>
        </p:blipFill>
        <p:spPr>
          <a:xfrm>
            <a:off x="1" y="1943100"/>
            <a:ext cx="9144000" cy="33098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55" y="4520971"/>
            <a:ext cx="379509" cy="3200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146" y="4543047"/>
            <a:ext cx="379509" cy="32006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D06B46-B39F-EE35-6491-6919612F0E9B}"/>
              </a:ext>
            </a:extLst>
          </p:cNvPr>
          <p:cNvSpPr/>
          <p:nvPr/>
        </p:nvSpPr>
        <p:spPr>
          <a:xfrm>
            <a:off x="1587704" y="384927"/>
            <a:ext cx="5968593" cy="4373647"/>
          </a:xfrm>
          <a:custGeom>
            <a:avLst/>
            <a:gdLst>
              <a:gd name="connsiteX0" fmla="*/ 0 w 5968593"/>
              <a:gd name="connsiteY0" fmla="*/ 728956 h 4373647"/>
              <a:gd name="connsiteX1" fmla="*/ 728956 w 5968593"/>
              <a:gd name="connsiteY1" fmla="*/ 0 h 4373647"/>
              <a:gd name="connsiteX2" fmla="*/ 5239637 w 5968593"/>
              <a:gd name="connsiteY2" fmla="*/ 0 h 4373647"/>
              <a:gd name="connsiteX3" fmla="*/ 5968593 w 5968593"/>
              <a:gd name="connsiteY3" fmla="*/ 728956 h 4373647"/>
              <a:gd name="connsiteX4" fmla="*/ 5968593 w 5968593"/>
              <a:gd name="connsiteY4" fmla="*/ 3644691 h 4373647"/>
              <a:gd name="connsiteX5" fmla="*/ 5239637 w 5968593"/>
              <a:gd name="connsiteY5" fmla="*/ 4373647 h 4373647"/>
              <a:gd name="connsiteX6" fmla="*/ 728956 w 5968593"/>
              <a:gd name="connsiteY6" fmla="*/ 4373647 h 4373647"/>
              <a:gd name="connsiteX7" fmla="*/ 0 w 5968593"/>
              <a:gd name="connsiteY7" fmla="*/ 3644691 h 4373647"/>
              <a:gd name="connsiteX8" fmla="*/ 0 w 5968593"/>
              <a:gd name="connsiteY8" fmla="*/ 728956 h 437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8593" h="4373647" fill="none" extrusionOk="0">
                <a:moveTo>
                  <a:pt x="0" y="728956"/>
                </a:moveTo>
                <a:cubicBezTo>
                  <a:pt x="-51046" y="280813"/>
                  <a:pt x="296071" y="19364"/>
                  <a:pt x="728956" y="0"/>
                </a:cubicBezTo>
                <a:cubicBezTo>
                  <a:pt x="1933929" y="-30893"/>
                  <a:pt x="4436646" y="99340"/>
                  <a:pt x="5239637" y="0"/>
                </a:cubicBezTo>
                <a:cubicBezTo>
                  <a:pt x="5679865" y="56412"/>
                  <a:pt x="5939791" y="369348"/>
                  <a:pt x="5968593" y="728956"/>
                </a:cubicBezTo>
                <a:cubicBezTo>
                  <a:pt x="5883015" y="1854076"/>
                  <a:pt x="5896229" y="2298474"/>
                  <a:pt x="5968593" y="3644691"/>
                </a:cubicBezTo>
                <a:cubicBezTo>
                  <a:pt x="5958449" y="4050917"/>
                  <a:pt x="5627243" y="4362048"/>
                  <a:pt x="5239637" y="4373647"/>
                </a:cubicBezTo>
                <a:cubicBezTo>
                  <a:pt x="3350029" y="4417715"/>
                  <a:pt x="1427070" y="4383913"/>
                  <a:pt x="728956" y="4373647"/>
                </a:cubicBezTo>
                <a:cubicBezTo>
                  <a:pt x="296630" y="4414132"/>
                  <a:pt x="32794" y="4025910"/>
                  <a:pt x="0" y="3644691"/>
                </a:cubicBezTo>
                <a:cubicBezTo>
                  <a:pt x="161883" y="2950120"/>
                  <a:pt x="71112" y="1412793"/>
                  <a:pt x="0" y="728956"/>
                </a:cubicBezTo>
                <a:close/>
              </a:path>
              <a:path w="5968593" h="4373647" stroke="0" extrusionOk="0">
                <a:moveTo>
                  <a:pt x="0" y="728956"/>
                </a:moveTo>
                <a:cubicBezTo>
                  <a:pt x="9610" y="333887"/>
                  <a:pt x="311843" y="-66580"/>
                  <a:pt x="728956" y="0"/>
                </a:cubicBezTo>
                <a:cubicBezTo>
                  <a:pt x="1383327" y="55113"/>
                  <a:pt x="3361462" y="-40744"/>
                  <a:pt x="5239637" y="0"/>
                </a:cubicBezTo>
                <a:cubicBezTo>
                  <a:pt x="5644569" y="-50114"/>
                  <a:pt x="5971921" y="288246"/>
                  <a:pt x="5968593" y="728956"/>
                </a:cubicBezTo>
                <a:cubicBezTo>
                  <a:pt x="6020265" y="1334353"/>
                  <a:pt x="5813817" y="2373440"/>
                  <a:pt x="5968593" y="3644691"/>
                </a:cubicBezTo>
                <a:cubicBezTo>
                  <a:pt x="5968340" y="3995411"/>
                  <a:pt x="5637220" y="4362794"/>
                  <a:pt x="5239637" y="4373647"/>
                </a:cubicBezTo>
                <a:cubicBezTo>
                  <a:pt x="3833898" y="4216522"/>
                  <a:pt x="2220875" y="4233144"/>
                  <a:pt x="728956" y="4373647"/>
                </a:cubicBezTo>
                <a:cubicBezTo>
                  <a:pt x="291143" y="4404512"/>
                  <a:pt x="-27697" y="4054300"/>
                  <a:pt x="0" y="3644691"/>
                </a:cubicBezTo>
                <a:cubicBezTo>
                  <a:pt x="-147270" y="2207648"/>
                  <a:pt x="164437" y="1875974"/>
                  <a:pt x="0" y="72895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D7D3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0194415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EBCB4A-2645-E3F6-1574-52C6A54880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8652" y="3146806"/>
            <a:ext cx="1210409" cy="193387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B5769BE-F938-BADE-D999-9597B099DA9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6362" y="3167789"/>
            <a:ext cx="1279817" cy="1891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77764E-AEED-7F9A-EF09-949DF2070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3831" y="81998"/>
            <a:ext cx="59406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789" r="5789"/>
          <a:stretch/>
        </p:blipFill>
        <p:spPr>
          <a:xfrm>
            <a:off x="1" y="1943100"/>
            <a:ext cx="9144000" cy="33098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55" y="4520971"/>
            <a:ext cx="379509" cy="3200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146" y="4543047"/>
            <a:ext cx="379509" cy="32006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D06B46-B39F-EE35-6491-6919612F0E9B}"/>
              </a:ext>
            </a:extLst>
          </p:cNvPr>
          <p:cNvSpPr/>
          <p:nvPr/>
        </p:nvSpPr>
        <p:spPr>
          <a:xfrm>
            <a:off x="1587704" y="384927"/>
            <a:ext cx="5968593" cy="4373647"/>
          </a:xfrm>
          <a:custGeom>
            <a:avLst/>
            <a:gdLst>
              <a:gd name="connsiteX0" fmla="*/ 0 w 5968593"/>
              <a:gd name="connsiteY0" fmla="*/ 728956 h 4373647"/>
              <a:gd name="connsiteX1" fmla="*/ 728956 w 5968593"/>
              <a:gd name="connsiteY1" fmla="*/ 0 h 4373647"/>
              <a:gd name="connsiteX2" fmla="*/ 5239637 w 5968593"/>
              <a:gd name="connsiteY2" fmla="*/ 0 h 4373647"/>
              <a:gd name="connsiteX3" fmla="*/ 5968593 w 5968593"/>
              <a:gd name="connsiteY3" fmla="*/ 728956 h 4373647"/>
              <a:gd name="connsiteX4" fmla="*/ 5968593 w 5968593"/>
              <a:gd name="connsiteY4" fmla="*/ 3644691 h 4373647"/>
              <a:gd name="connsiteX5" fmla="*/ 5239637 w 5968593"/>
              <a:gd name="connsiteY5" fmla="*/ 4373647 h 4373647"/>
              <a:gd name="connsiteX6" fmla="*/ 728956 w 5968593"/>
              <a:gd name="connsiteY6" fmla="*/ 4373647 h 4373647"/>
              <a:gd name="connsiteX7" fmla="*/ 0 w 5968593"/>
              <a:gd name="connsiteY7" fmla="*/ 3644691 h 4373647"/>
              <a:gd name="connsiteX8" fmla="*/ 0 w 5968593"/>
              <a:gd name="connsiteY8" fmla="*/ 728956 h 437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8593" h="4373647" fill="none" extrusionOk="0">
                <a:moveTo>
                  <a:pt x="0" y="728956"/>
                </a:moveTo>
                <a:cubicBezTo>
                  <a:pt x="-51046" y="280813"/>
                  <a:pt x="296071" y="19364"/>
                  <a:pt x="728956" y="0"/>
                </a:cubicBezTo>
                <a:cubicBezTo>
                  <a:pt x="1933929" y="-30893"/>
                  <a:pt x="4436646" y="99340"/>
                  <a:pt x="5239637" y="0"/>
                </a:cubicBezTo>
                <a:cubicBezTo>
                  <a:pt x="5679865" y="56412"/>
                  <a:pt x="5939791" y="369348"/>
                  <a:pt x="5968593" y="728956"/>
                </a:cubicBezTo>
                <a:cubicBezTo>
                  <a:pt x="5883015" y="1854076"/>
                  <a:pt x="5896229" y="2298474"/>
                  <a:pt x="5968593" y="3644691"/>
                </a:cubicBezTo>
                <a:cubicBezTo>
                  <a:pt x="5958449" y="4050917"/>
                  <a:pt x="5627243" y="4362048"/>
                  <a:pt x="5239637" y="4373647"/>
                </a:cubicBezTo>
                <a:cubicBezTo>
                  <a:pt x="3350029" y="4417715"/>
                  <a:pt x="1427070" y="4383913"/>
                  <a:pt x="728956" y="4373647"/>
                </a:cubicBezTo>
                <a:cubicBezTo>
                  <a:pt x="296630" y="4414132"/>
                  <a:pt x="32794" y="4025910"/>
                  <a:pt x="0" y="3644691"/>
                </a:cubicBezTo>
                <a:cubicBezTo>
                  <a:pt x="161883" y="2950120"/>
                  <a:pt x="71112" y="1412793"/>
                  <a:pt x="0" y="728956"/>
                </a:cubicBezTo>
                <a:close/>
              </a:path>
              <a:path w="5968593" h="4373647" stroke="0" extrusionOk="0">
                <a:moveTo>
                  <a:pt x="0" y="728956"/>
                </a:moveTo>
                <a:cubicBezTo>
                  <a:pt x="9610" y="333887"/>
                  <a:pt x="311843" y="-66580"/>
                  <a:pt x="728956" y="0"/>
                </a:cubicBezTo>
                <a:cubicBezTo>
                  <a:pt x="1383327" y="55113"/>
                  <a:pt x="3361462" y="-40744"/>
                  <a:pt x="5239637" y="0"/>
                </a:cubicBezTo>
                <a:cubicBezTo>
                  <a:pt x="5644569" y="-50114"/>
                  <a:pt x="5971921" y="288246"/>
                  <a:pt x="5968593" y="728956"/>
                </a:cubicBezTo>
                <a:cubicBezTo>
                  <a:pt x="6020265" y="1334353"/>
                  <a:pt x="5813817" y="2373440"/>
                  <a:pt x="5968593" y="3644691"/>
                </a:cubicBezTo>
                <a:cubicBezTo>
                  <a:pt x="5968340" y="3995411"/>
                  <a:pt x="5637220" y="4362794"/>
                  <a:pt x="5239637" y="4373647"/>
                </a:cubicBezTo>
                <a:cubicBezTo>
                  <a:pt x="3833898" y="4216522"/>
                  <a:pt x="2220875" y="4233144"/>
                  <a:pt x="728956" y="4373647"/>
                </a:cubicBezTo>
                <a:cubicBezTo>
                  <a:pt x="291143" y="4404512"/>
                  <a:pt x="-27697" y="4054300"/>
                  <a:pt x="0" y="3644691"/>
                </a:cubicBezTo>
                <a:cubicBezTo>
                  <a:pt x="-147270" y="2207648"/>
                  <a:pt x="164437" y="1875974"/>
                  <a:pt x="0" y="72895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D7D3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0194415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EBCB4A-2645-E3F6-1574-52C6A54880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8652" y="3146806"/>
            <a:ext cx="1210409" cy="193387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B5769BE-F938-BADE-D999-9597B099DA9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6362" y="3167789"/>
            <a:ext cx="1279817" cy="1891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5AD88-3F88-FFB2-86FE-90E26D30CD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4479" y="163996"/>
            <a:ext cx="60623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359229"/>
            <a:ext cx="7609114" cy="4122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" y="3570933"/>
            <a:ext cx="759279" cy="1432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8706">
            <a:off x="8221156" y="1714684"/>
            <a:ext cx="1249788" cy="1646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14" y="257986"/>
            <a:ext cx="555150" cy="670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" y="380517"/>
            <a:ext cx="895856" cy="561582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8F6A6D48-0957-EC9C-F405-ACF4AD63FB23}"/>
              </a:ext>
            </a:extLst>
          </p:cNvPr>
          <p:cNvSpPr/>
          <p:nvPr/>
        </p:nvSpPr>
        <p:spPr>
          <a:xfrm>
            <a:off x="881743" y="3920610"/>
            <a:ext cx="628650" cy="561582"/>
          </a:xfrm>
          <a:prstGeom prst="hept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noProof="0" dirty="0">
                <a:solidFill>
                  <a:schemeClr val="tx1"/>
                </a:solidFill>
                <a:latin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D285DB-ADFE-BAD9-A5A6-3EB12D9C80B5}"/>
              </a:ext>
            </a:extLst>
          </p:cNvPr>
          <p:cNvSpPr/>
          <p:nvPr/>
        </p:nvSpPr>
        <p:spPr>
          <a:xfrm>
            <a:off x="1845129" y="4301515"/>
            <a:ext cx="5804807" cy="702128"/>
          </a:xfrm>
          <a:prstGeom prst="roundRect">
            <a:avLst/>
          </a:prstGeom>
          <a:solidFill>
            <a:srgbClr val="FFFFFF"/>
          </a:solidFill>
          <a:ln cmpd="sng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Khuyên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leo</a:t>
            </a:r>
            <a:r>
              <a:rPr lang="en-US" sz="2400" dirty="0"/>
              <a:t> </a:t>
            </a:r>
            <a:r>
              <a:rPr lang="en-US" sz="2400" dirty="0" err="1"/>
              <a:t>trèo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kệ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.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ngã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127478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3772" y="450994"/>
            <a:ext cx="7932785" cy="2455765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52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16074" y="2716937"/>
            <a:ext cx="902738" cy="418543"/>
          </a:xfrm>
          <a:prstGeom prst="rect">
            <a:avLst/>
          </a:prstGeom>
        </p:spPr>
      </p:pic>
      <p:pic>
        <p:nvPicPr>
          <p:cNvPr id="15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95680">
            <a:off x="578641" y="2849362"/>
            <a:ext cx="1238592" cy="382837"/>
          </a:xfrm>
          <a:prstGeom prst="rect">
            <a:avLst/>
          </a:prstGeom>
        </p:spPr>
      </p:pic>
      <p:pic>
        <p:nvPicPr>
          <p:cNvPr id="154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0642" y="509669"/>
            <a:ext cx="827146" cy="810603"/>
          </a:xfrm>
          <a:prstGeom prst="rect">
            <a:avLst/>
          </a:prstGeom>
        </p:spPr>
      </p:pic>
      <p:grpSp>
        <p:nvGrpSpPr>
          <p:cNvPr id="156" name="Google Shape;2128;p45"/>
          <p:cNvGrpSpPr/>
          <p:nvPr/>
        </p:nvGrpSpPr>
        <p:grpSpPr>
          <a:xfrm>
            <a:off x="3098135" y="3092947"/>
            <a:ext cx="3468036" cy="1922644"/>
            <a:chOff x="4457303" y="2947545"/>
            <a:chExt cx="3062881" cy="1601544"/>
          </a:xfrm>
        </p:grpSpPr>
        <p:grpSp>
          <p:nvGrpSpPr>
            <p:cNvPr id="157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172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167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162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326">
            <a:off x="7911693" y="216431"/>
            <a:ext cx="1107387" cy="10431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3821" y="804212"/>
            <a:ext cx="6985447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3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324</Words>
  <Application>Microsoft Office PowerPoint</Application>
  <PresentationFormat>On-screen Show (16:9)</PresentationFormat>
  <Paragraphs>34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Comfortaa</vt:lpstr>
      <vt:lpstr>Calibri</vt:lpstr>
      <vt:lpstr>Arial</vt:lpstr>
      <vt:lpstr>#9Slide02 Tieu de dai</vt:lpstr>
      <vt:lpstr>Permanent Marker</vt:lpstr>
      <vt:lpstr>#9Slide02 Noi dung dai</vt:lpstr>
      <vt:lpstr>Wingdings</vt:lpstr>
      <vt:lpstr>SKETCH LESSON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dc:creator>User</dc:creator>
  <cp:lastModifiedBy>van chinh</cp:lastModifiedBy>
  <cp:revision>38</cp:revision>
  <dcterms:modified xsi:type="dcterms:W3CDTF">2025-11-11T13:24:22Z</dcterms:modified>
</cp:coreProperties>
</file>