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29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268" r:id="rId18"/>
    <p:sldId id="269" r:id="rId19"/>
    <p:sldId id="270" r:id="rId20"/>
    <p:sldId id="271" r:id="rId21"/>
    <p:sldId id="272" r:id="rId22"/>
    <p:sldId id="273" r:id="rId23"/>
    <p:sldId id="277" r:id="rId24"/>
    <p:sldId id="278" r:id="rId25"/>
    <p:sldId id="279" r:id="rId26"/>
    <p:sldId id="274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38" d="100"/>
          <a:sy n="38" d="100"/>
        </p:scale>
        <p:origin x="99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2025/11/15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42557" y="334680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1043</Words>
  <Application>Microsoft Office PowerPoint</Application>
  <PresentationFormat>Widescreen</PresentationFormat>
  <Paragraphs>177</Paragraphs>
  <Slides>22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PowerPoint Presentation</vt:lpstr>
      <vt:lpstr>Gọi bạn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</cp:lastModifiedBy>
  <cp:revision>15</cp:revision>
  <dcterms:created xsi:type="dcterms:W3CDTF">2021-05-26T04:27:49Z</dcterms:created>
  <dcterms:modified xsi:type="dcterms:W3CDTF">2025-11-14T18:20:55Z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