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048"/>
    <a:srgbClr val="6D6E72"/>
    <a:srgbClr val="007DC9"/>
    <a:srgbClr val="EF4136"/>
    <a:srgbClr val="F35757"/>
    <a:srgbClr val="C4EA79"/>
    <a:srgbClr val="1F497D"/>
    <a:srgbClr val="6DDBE7"/>
    <a:srgbClr val="14B9EC"/>
    <a:srgbClr val="FFF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5" autoAdjust="0"/>
    <p:restoredTop sz="94660"/>
  </p:normalViewPr>
  <p:slideViewPr>
    <p:cSldViewPr snapToGrid="0">
      <p:cViewPr varScale="1">
        <p:scale>
          <a:sx n="42" d="100"/>
          <a:sy n="42" d="100"/>
        </p:scale>
        <p:origin x="7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20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1A2683-EE9E-4BD7-B194-E1563DFF91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1017" y="856716"/>
            <a:ext cx="3213258" cy="2317476"/>
          </a:xfrm>
          <a:prstGeom prst="rect">
            <a:avLst/>
          </a:prstGeom>
        </p:spPr>
      </p:pic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767515" y="351309"/>
            <a:ext cx="1760984" cy="1167449"/>
            <a:chOff x="2793877" y="927419"/>
            <a:chExt cx="1760984" cy="116744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793877" y="1127778"/>
              <a:ext cx="1747057" cy="967090"/>
            </a:xfrm>
            <a:prstGeom prst="wedgeEllipseCallout">
              <a:avLst>
                <a:gd name="adj1" fmla="val 37276"/>
                <a:gd name="adj2" fmla="val 8350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807804" y="927419"/>
              <a:ext cx="17470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vi-VN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36 cục pin.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5501347" y="1564985"/>
            <a:ext cx="1867173" cy="1050323"/>
            <a:chOff x="3098395" y="2546599"/>
            <a:chExt cx="1867173" cy="1050323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3236907" y="2546599"/>
              <a:ext cx="1580338" cy="1050323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3098395" y="2698386"/>
              <a:ext cx="18671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Cháu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17 cục pin.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9018347" y="401638"/>
            <a:ext cx="2393819" cy="1311002"/>
            <a:chOff x="4584831" y="394347"/>
            <a:chExt cx="2393819" cy="12214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1221467"/>
            </a:xfrm>
            <a:prstGeom prst="wedgeEllipseCallout">
              <a:avLst>
                <a:gd name="adj1" fmla="val -29865"/>
                <a:gd name="adj2" fmla="val 6975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94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Cả hai cháu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bao nhiêu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cục pin?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56009"/>
            <a:ext cx="1362891" cy="3372931"/>
          </a:xfrm>
          <a:custGeom>
            <a:avLst/>
            <a:gdLst>
              <a:gd name="connsiteX0" fmla="*/ 0 w 1053340"/>
              <a:gd name="connsiteY0" fmla="*/ 175560 h 3352793"/>
              <a:gd name="connsiteX1" fmla="*/ 175560 w 1053340"/>
              <a:gd name="connsiteY1" fmla="*/ 0 h 3352793"/>
              <a:gd name="connsiteX2" fmla="*/ 877780 w 1053340"/>
              <a:gd name="connsiteY2" fmla="*/ 0 h 3352793"/>
              <a:gd name="connsiteX3" fmla="*/ 1053340 w 1053340"/>
              <a:gd name="connsiteY3" fmla="*/ 175560 h 3352793"/>
              <a:gd name="connsiteX4" fmla="*/ 1053340 w 1053340"/>
              <a:gd name="connsiteY4" fmla="*/ 3177233 h 3352793"/>
              <a:gd name="connsiteX5" fmla="*/ 877780 w 1053340"/>
              <a:gd name="connsiteY5" fmla="*/ 3352793 h 3352793"/>
              <a:gd name="connsiteX6" fmla="*/ 175560 w 1053340"/>
              <a:gd name="connsiteY6" fmla="*/ 3352793 h 3352793"/>
              <a:gd name="connsiteX7" fmla="*/ 0 w 1053340"/>
              <a:gd name="connsiteY7" fmla="*/ 3177233 h 3352793"/>
              <a:gd name="connsiteX8" fmla="*/ 0 w 1053340"/>
              <a:gd name="connsiteY8" fmla="*/ 175560 h 3352793"/>
              <a:gd name="connsiteX0" fmla="*/ 0 w 1320040"/>
              <a:gd name="connsiteY0" fmla="*/ 190960 h 3368193"/>
              <a:gd name="connsiteX1" fmla="*/ 175560 w 1320040"/>
              <a:gd name="connsiteY1" fmla="*/ 15400 h 3368193"/>
              <a:gd name="connsiteX2" fmla="*/ 877780 w 1320040"/>
              <a:gd name="connsiteY2" fmla="*/ 15400 h 3368193"/>
              <a:gd name="connsiteX3" fmla="*/ 1320040 w 1320040"/>
              <a:gd name="connsiteY3" fmla="*/ 57610 h 3368193"/>
              <a:gd name="connsiteX4" fmla="*/ 1053340 w 1320040"/>
              <a:gd name="connsiteY4" fmla="*/ 3192633 h 3368193"/>
              <a:gd name="connsiteX5" fmla="*/ 877780 w 1320040"/>
              <a:gd name="connsiteY5" fmla="*/ 3368193 h 3368193"/>
              <a:gd name="connsiteX6" fmla="*/ 175560 w 1320040"/>
              <a:gd name="connsiteY6" fmla="*/ 3368193 h 3368193"/>
              <a:gd name="connsiteX7" fmla="*/ 0 w 1320040"/>
              <a:gd name="connsiteY7" fmla="*/ 3192633 h 3368193"/>
              <a:gd name="connsiteX8" fmla="*/ 0 w 1320040"/>
              <a:gd name="connsiteY8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1053340 w 1350052"/>
              <a:gd name="connsiteY5" fmla="*/ 3192633 h 3368193"/>
              <a:gd name="connsiteX6" fmla="*/ 877780 w 1350052"/>
              <a:gd name="connsiteY6" fmla="*/ 3368193 h 3368193"/>
              <a:gd name="connsiteX7" fmla="*/ 175560 w 1350052"/>
              <a:gd name="connsiteY7" fmla="*/ 3368193 h 3368193"/>
              <a:gd name="connsiteX8" fmla="*/ 0 w 1350052"/>
              <a:gd name="connsiteY8" fmla="*/ 3192633 h 3368193"/>
              <a:gd name="connsiteX9" fmla="*/ 0 w 1350052"/>
              <a:gd name="connsiteY9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1053340 w 1350052"/>
              <a:gd name="connsiteY6" fmla="*/ 3192633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190960 h 3368193"/>
              <a:gd name="connsiteX1" fmla="*/ 175560 w 1350052"/>
              <a:gd name="connsiteY1" fmla="*/ 15400 h 3368193"/>
              <a:gd name="connsiteX2" fmla="*/ 877780 w 1350052"/>
              <a:gd name="connsiteY2" fmla="*/ 15400 h 3368193"/>
              <a:gd name="connsiteX3" fmla="*/ 1320040 w 1350052"/>
              <a:gd name="connsiteY3" fmla="*/ 57610 h 3368193"/>
              <a:gd name="connsiteX4" fmla="*/ 1303321 w 1350052"/>
              <a:gd name="connsiteY4" fmla="*/ 1477878 h 3368193"/>
              <a:gd name="connsiteX5" fmla="*/ 884221 w 1350052"/>
              <a:gd name="connsiteY5" fmla="*/ 2020803 h 3368193"/>
              <a:gd name="connsiteX6" fmla="*/ 872365 w 1350052"/>
              <a:gd name="connsiteY6" fmla="*/ 3202158 h 3368193"/>
              <a:gd name="connsiteX7" fmla="*/ 877780 w 1350052"/>
              <a:gd name="connsiteY7" fmla="*/ 3368193 h 3368193"/>
              <a:gd name="connsiteX8" fmla="*/ 175560 w 1350052"/>
              <a:gd name="connsiteY8" fmla="*/ 3368193 h 3368193"/>
              <a:gd name="connsiteX9" fmla="*/ 0 w 1350052"/>
              <a:gd name="connsiteY9" fmla="*/ 3192633 h 3368193"/>
              <a:gd name="connsiteX10" fmla="*/ 0 w 1350052"/>
              <a:gd name="connsiteY10" fmla="*/ 190960 h 336819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877780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201030 h 3378263"/>
              <a:gd name="connsiteX1" fmla="*/ 175560 w 1350052"/>
              <a:gd name="connsiteY1" fmla="*/ 25470 h 3378263"/>
              <a:gd name="connsiteX2" fmla="*/ 877780 w 1350052"/>
              <a:gd name="connsiteY2" fmla="*/ 6420 h 3378263"/>
              <a:gd name="connsiteX3" fmla="*/ 1320040 w 1350052"/>
              <a:gd name="connsiteY3" fmla="*/ 67680 h 3378263"/>
              <a:gd name="connsiteX4" fmla="*/ 1303321 w 1350052"/>
              <a:gd name="connsiteY4" fmla="*/ 1487948 h 3378263"/>
              <a:gd name="connsiteX5" fmla="*/ 884221 w 1350052"/>
              <a:gd name="connsiteY5" fmla="*/ 2030873 h 3378263"/>
              <a:gd name="connsiteX6" fmla="*/ 872365 w 1350052"/>
              <a:gd name="connsiteY6" fmla="*/ 3212228 h 3378263"/>
              <a:gd name="connsiteX7" fmla="*/ 753955 w 1350052"/>
              <a:gd name="connsiteY7" fmla="*/ 3378263 h 3378263"/>
              <a:gd name="connsiteX8" fmla="*/ 175560 w 1350052"/>
              <a:gd name="connsiteY8" fmla="*/ 3378263 h 3378263"/>
              <a:gd name="connsiteX9" fmla="*/ 0 w 1350052"/>
              <a:gd name="connsiteY9" fmla="*/ 3202703 h 3378263"/>
              <a:gd name="connsiteX10" fmla="*/ 0 w 1350052"/>
              <a:gd name="connsiteY10" fmla="*/ 201030 h 3378263"/>
              <a:gd name="connsiteX0" fmla="*/ 0 w 1350052"/>
              <a:gd name="connsiteY0" fmla="*/ 195698 h 3372931"/>
              <a:gd name="connsiteX1" fmla="*/ 175560 w 1350052"/>
              <a:gd name="connsiteY1" fmla="*/ 20138 h 3372931"/>
              <a:gd name="connsiteX2" fmla="*/ 877780 w 1350052"/>
              <a:gd name="connsiteY2" fmla="*/ 1088 h 3372931"/>
              <a:gd name="connsiteX3" fmla="*/ 1320040 w 1350052"/>
              <a:gd name="connsiteY3" fmla="*/ 81398 h 3372931"/>
              <a:gd name="connsiteX4" fmla="*/ 1303321 w 1350052"/>
              <a:gd name="connsiteY4" fmla="*/ 1482616 h 3372931"/>
              <a:gd name="connsiteX5" fmla="*/ 884221 w 1350052"/>
              <a:gd name="connsiteY5" fmla="*/ 2025541 h 3372931"/>
              <a:gd name="connsiteX6" fmla="*/ 872365 w 1350052"/>
              <a:gd name="connsiteY6" fmla="*/ 3206896 h 3372931"/>
              <a:gd name="connsiteX7" fmla="*/ 753955 w 1350052"/>
              <a:gd name="connsiteY7" fmla="*/ 3372931 h 3372931"/>
              <a:gd name="connsiteX8" fmla="*/ 175560 w 1350052"/>
              <a:gd name="connsiteY8" fmla="*/ 3372931 h 3372931"/>
              <a:gd name="connsiteX9" fmla="*/ 0 w 1350052"/>
              <a:gd name="connsiteY9" fmla="*/ 3197371 h 3372931"/>
              <a:gd name="connsiteX10" fmla="*/ 0 w 1350052"/>
              <a:gd name="connsiteY10" fmla="*/ 195698 h 3372931"/>
              <a:gd name="connsiteX0" fmla="*/ 0 w 1362891"/>
              <a:gd name="connsiteY0" fmla="*/ 195698 h 3372931"/>
              <a:gd name="connsiteX1" fmla="*/ 175560 w 1362891"/>
              <a:gd name="connsiteY1" fmla="*/ 20138 h 3372931"/>
              <a:gd name="connsiteX2" fmla="*/ 877780 w 1362891"/>
              <a:gd name="connsiteY2" fmla="*/ 1088 h 3372931"/>
              <a:gd name="connsiteX3" fmla="*/ 1320040 w 1362891"/>
              <a:gd name="connsiteY3" fmla="*/ 81398 h 3372931"/>
              <a:gd name="connsiteX4" fmla="*/ 1331896 w 1362891"/>
              <a:gd name="connsiteY4" fmla="*/ 1482616 h 3372931"/>
              <a:gd name="connsiteX5" fmla="*/ 884221 w 1362891"/>
              <a:gd name="connsiteY5" fmla="*/ 2025541 h 3372931"/>
              <a:gd name="connsiteX6" fmla="*/ 872365 w 1362891"/>
              <a:gd name="connsiteY6" fmla="*/ 3206896 h 3372931"/>
              <a:gd name="connsiteX7" fmla="*/ 753955 w 1362891"/>
              <a:gd name="connsiteY7" fmla="*/ 3372931 h 3372931"/>
              <a:gd name="connsiteX8" fmla="*/ 175560 w 1362891"/>
              <a:gd name="connsiteY8" fmla="*/ 3372931 h 3372931"/>
              <a:gd name="connsiteX9" fmla="*/ 0 w 1362891"/>
              <a:gd name="connsiteY9" fmla="*/ 3197371 h 3372931"/>
              <a:gd name="connsiteX10" fmla="*/ 0 w 1362891"/>
              <a:gd name="connsiteY10" fmla="*/ 195698 h 337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62891" h="3372931">
                <a:moveTo>
                  <a:pt x="0" y="195698"/>
                </a:moveTo>
                <a:cubicBezTo>
                  <a:pt x="0" y="98739"/>
                  <a:pt x="78601" y="20138"/>
                  <a:pt x="175560" y="20138"/>
                </a:cubicBezTo>
                <a:lnTo>
                  <a:pt x="877780" y="1088"/>
                </a:lnTo>
                <a:cubicBezTo>
                  <a:pt x="974739" y="1088"/>
                  <a:pt x="1320040" y="-15561"/>
                  <a:pt x="1320040" y="81398"/>
                </a:cubicBezTo>
                <a:cubicBezTo>
                  <a:pt x="1373501" y="321969"/>
                  <a:pt x="1376346" y="960112"/>
                  <a:pt x="1331896" y="1482616"/>
                </a:cubicBezTo>
                <a:cubicBezTo>
                  <a:pt x="1295772" y="1808227"/>
                  <a:pt x="925885" y="1739749"/>
                  <a:pt x="884221" y="2025541"/>
                </a:cubicBezTo>
                <a:cubicBezTo>
                  <a:pt x="842558" y="2311334"/>
                  <a:pt x="890901" y="2980744"/>
                  <a:pt x="872365" y="3206896"/>
                </a:cubicBezTo>
                <a:cubicBezTo>
                  <a:pt x="872365" y="3303855"/>
                  <a:pt x="850914" y="3372931"/>
                  <a:pt x="753955" y="3372931"/>
                </a:cubicBezTo>
                <a:lnTo>
                  <a:pt x="175560" y="3372931"/>
                </a:lnTo>
                <a:cubicBezTo>
                  <a:pt x="78601" y="3372931"/>
                  <a:pt x="0" y="3294330"/>
                  <a:pt x="0" y="3197371"/>
                </a:cubicBezTo>
                <a:lnTo>
                  <a:pt x="0" y="195698"/>
                </a:lnTo>
                <a:close/>
              </a:path>
            </a:pathLst>
          </a:cu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5895310" y="4220716"/>
            <a:ext cx="872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17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9407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6 cộng 7 bằng 13, viết 3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4 cộng 1 bằng 5, viết 5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36 + 17 = </a:t>
            </a:r>
            <a:r>
              <a:rPr lang="vi-VN" sz="2800" dirty="0">
                <a:solidFill>
                  <a:srgbClr val="FF0000"/>
                </a:solidFill>
              </a:rPr>
              <a:t>53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6DEE4911-50A4-4102-A465-19C2AF905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912" y="4832760"/>
            <a:ext cx="401802" cy="1171968"/>
          </a:xfrm>
          <a:prstGeom prst="rect">
            <a:avLst/>
          </a:prstGeom>
        </p:spPr>
      </p:pic>
      <p:sp>
        <p:nvSpPr>
          <p:cNvPr id="61" name="Can 33">
            <a:extLst>
              <a:ext uri="{FF2B5EF4-FFF2-40B4-BE49-F238E27FC236}">
                <a16:creationId xmlns:a16="http://schemas.microsoft.com/office/drawing/2014/main" id="{03EE3DA1-225A-47C1-BC3A-66ECDFBF266D}"/>
              </a:ext>
            </a:extLst>
          </p:cNvPr>
          <p:cNvSpPr/>
          <p:nvPr/>
        </p:nvSpPr>
        <p:spPr>
          <a:xfrm>
            <a:off x="4537589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37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36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48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59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25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625667" cy="658838"/>
            <a:chOff x="1824226" y="3918823"/>
            <a:chExt cx="7625667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 + 67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 + 18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 + 21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39493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+ 19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67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21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83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1002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hình có 1 que tính đặt sai vị trí. Em hãy đặt lại cho đúng. Biết rằng: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776C8-3B66-4C64-B8FB-913A909D4F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665482" y="194081"/>
            <a:ext cx="2771775" cy="12858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99DDC1-950D-4175-8ED8-ADF907678EFE}"/>
              </a:ext>
            </a:extLst>
          </p:cNvPr>
          <p:cNvSpPr txBox="1"/>
          <p:nvPr/>
        </p:nvSpPr>
        <p:spPr>
          <a:xfrm>
            <a:off x="883750" y="1997218"/>
            <a:ext cx="458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Que tính ở kết quả đặt sai.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0CA2FA-5DB3-457C-9406-739EA78B2FB5}"/>
              </a:ext>
            </a:extLst>
          </p:cNvPr>
          <p:cNvGrpSpPr/>
          <p:nvPr/>
        </p:nvGrpSpPr>
        <p:grpSpPr>
          <a:xfrm>
            <a:off x="921323" y="2660374"/>
            <a:ext cx="4551941" cy="857526"/>
            <a:chOff x="921323" y="2660374"/>
            <a:chExt cx="4929420" cy="86669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A5A2B9D-3BA6-4152-B280-011B74230E5C}"/>
                </a:ext>
              </a:extLst>
            </p:cNvPr>
            <p:cNvCxnSpPr/>
            <p:nvPr/>
          </p:nvCxnSpPr>
          <p:spPr>
            <a:xfrm>
              <a:off x="921323" y="2663687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B5C068C-97B1-4DE2-813C-468713F07023}"/>
                </a:ext>
              </a:extLst>
            </p:cNvPr>
            <p:cNvCxnSpPr/>
            <p:nvPr/>
          </p:nvCxnSpPr>
          <p:spPr>
            <a:xfrm>
              <a:off x="921323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68C6D20-E5FE-40C8-9A58-B274AA1CCD1C}"/>
                </a:ext>
              </a:extLst>
            </p:cNvPr>
            <p:cNvCxnSpPr/>
            <p:nvPr/>
          </p:nvCxnSpPr>
          <p:spPr>
            <a:xfrm>
              <a:off x="921323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D5BDD91-69EF-47B9-A82E-7C84CD9951E1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7F23761-7CF7-4F10-8214-A20A79A3A9E9}"/>
                </a:ext>
              </a:extLst>
            </p:cNvPr>
            <p:cNvCxnSpPr>
              <a:cxnSpLocks/>
            </p:cNvCxnSpPr>
            <p:nvPr/>
          </p:nvCxnSpPr>
          <p:spPr>
            <a:xfrm>
              <a:off x="1411505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F5C33C6-56A2-443F-AE19-ADDB376A6D30}"/>
                </a:ext>
              </a:extLst>
            </p:cNvPr>
            <p:cNvCxnSpPr/>
            <p:nvPr/>
          </p:nvCxnSpPr>
          <p:spPr>
            <a:xfrm>
              <a:off x="160236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FA59603-84EB-479D-B8B0-E102E23CD342}"/>
                </a:ext>
              </a:extLst>
            </p:cNvPr>
            <p:cNvCxnSpPr/>
            <p:nvPr/>
          </p:nvCxnSpPr>
          <p:spPr>
            <a:xfrm>
              <a:off x="160236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D84CBBB-85FA-4AF7-8E75-99449AA3BAFF}"/>
                </a:ext>
              </a:extLst>
            </p:cNvPr>
            <p:cNvCxnSpPr>
              <a:cxnSpLocks/>
            </p:cNvCxnSpPr>
            <p:nvPr/>
          </p:nvCxnSpPr>
          <p:spPr>
            <a:xfrm>
              <a:off x="209254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32A7F24-F824-49F6-8D8A-7DCC637C30F2}"/>
                </a:ext>
              </a:extLst>
            </p:cNvPr>
            <p:cNvCxnSpPr>
              <a:cxnSpLocks/>
            </p:cNvCxnSpPr>
            <p:nvPr/>
          </p:nvCxnSpPr>
          <p:spPr>
            <a:xfrm>
              <a:off x="1612447" y="3099756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79BA809-0206-449D-A56E-E923A3BC3329}"/>
                </a:ext>
              </a:extLst>
            </p:cNvPr>
            <p:cNvCxnSpPr>
              <a:cxnSpLocks/>
            </p:cNvCxnSpPr>
            <p:nvPr/>
          </p:nvCxnSpPr>
          <p:spPr>
            <a:xfrm>
              <a:off x="1616853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0713D76-7838-4423-AB40-D1217A7D4ABF}"/>
                </a:ext>
              </a:extLst>
            </p:cNvPr>
            <p:cNvCxnSpPr/>
            <p:nvPr/>
          </p:nvCxnSpPr>
          <p:spPr>
            <a:xfrm>
              <a:off x="161244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B58BD1-74E4-420E-973D-E85B20E933EB}"/>
                </a:ext>
              </a:extLst>
            </p:cNvPr>
            <p:cNvCxnSpPr>
              <a:cxnSpLocks/>
            </p:cNvCxnSpPr>
            <p:nvPr/>
          </p:nvCxnSpPr>
          <p:spPr>
            <a:xfrm>
              <a:off x="2336347" y="3091858"/>
              <a:ext cx="2747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2FE356B-9EDB-48A3-A1C1-5F39924A2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3719" y="2971802"/>
              <a:ext cx="0" cy="24438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895DD97-D04D-43DB-9DD1-1D31383F7AAE}"/>
                </a:ext>
              </a:extLst>
            </p:cNvPr>
            <p:cNvCxnSpPr/>
            <p:nvPr/>
          </p:nvCxnSpPr>
          <p:spPr>
            <a:xfrm>
              <a:off x="2772061" y="3089955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C357557-7E01-4CF1-B7F9-7F16434D0BF6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266450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28B2808-1735-497F-B7CE-2AB7AB955A0D}"/>
                </a:ext>
              </a:extLst>
            </p:cNvPr>
            <p:cNvCxnSpPr>
              <a:cxnSpLocks/>
            </p:cNvCxnSpPr>
            <p:nvPr/>
          </p:nvCxnSpPr>
          <p:spPr>
            <a:xfrm>
              <a:off x="3262243" y="3089955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B1FF6B-6BD3-4395-AD09-231DA5C73A4A}"/>
                </a:ext>
              </a:extLst>
            </p:cNvPr>
            <p:cNvCxnSpPr>
              <a:cxnSpLocks/>
            </p:cNvCxnSpPr>
            <p:nvPr/>
          </p:nvCxnSpPr>
          <p:spPr>
            <a:xfrm>
              <a:off x="2774458" y="2660374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9627AB4-D1D4-46B0-949B-8A03342AD84B}"/>
                </a:ext>
              </a:extLst>
            </p:cNvPr>
            <p:cNvCxnSpPr/>
            <p:nvPr/>
          </p:nvCxnSpPr>
          <p:spPr>
            <a:xfrm>
              <a:off x="3450210" y="309372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DC2C2AE-DE21-4778-AC26-38562F3536D6}"/>
                </a:ext>
              </a:extLst>
            </p:cNvPr>
            <p:cNvCxnSpPr/>
            <p:nvPr/>
          </p:nvCxnSpPr>
          <p:spPr>
            <a:xfrm>
              <a:off x="3450210" y="35191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05EA8A7-5295-4FA0-ADB7-919CD02AB1C7}"/>
                </a:ext>
              </a:extLst>
            </p:cNvPr>
            <p:cNvCxnSpPr>
              <a:cxnSpLocks/>
            </p:cNvCxnSpPr>
            <p:nvPr/>
          </p:nvCxnSpPr>
          <p:spPr>
            <a:xfrm>
              <a:off x="3940392" y="309372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4F1474B-F9A7-4952-B61B-67511E2A1EEF}"/>
                </a:ext>
              </a:extLst>
            </p:cNvPr>
            <p:cNvCxnSpPr>
              <a:cxnSpLocks/>
            </p:cNvCxnSpPr>
            <p:nvPr/>
          </p:nvCxnSpPr>
          <p:spPr>
            <a:xfrm>
              <a:off x="3456452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CA639E4-ED7C-4C7B-B013-4CC86AC64B35}"/>
                </a:ext>
              </a:extLst>
            </p:cNvPr>
            <p:cNvCxnSpPr/>
            <p:nvPr/>
          </p:nvCxnSpPr>
          <p:spPr>
            <a:xfrm>
              <a:off x="3460297" y="2660374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EEDC38D-B617-4122-AACF-982322C3E438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025183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1837763-FDB4-4B6C-A447-FAE7AEB4A765}"/>
                </a:ext>
              </a:extLst>
            </p:cNvPr>
            <p:cNvCxnSpPr>
              <a:cxnSpLocks/>
            </p:cNvCxnSpPr>
            <p:nvPr/>
          </p:nvCxnSpPr>
          <p:spPr>
            <a:xfrm>
              <a:off x="4179434" y="3216182"/>
              <a:ext cx="42714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240F70-FDE5-4A97-A4A9-2CEB840DE4BD}"/>
                </a:ext>
              </a:extLst>
            </p:cNvPr>
            <p:cNvCxnSpPr/>
            <p:nvPr/>
          </p:nvCxnSpPr>
          <p:spPr>
            <a:xfrm>
              <a:off x="4774212" y="310162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57B59E4-7D2B-4ED5-B9C4-1E1CFCF7161A}"/>
                </a:ext>
              </a:extLst>
            </p:cNvPr>
            <p:cNvCxnSpPr/>
            <p:nvPr/>
          </p:nvCxnSpPr>
          <p:spPr>
            <a:xfrm>
              <a:off x="4774212" y="3527070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DF14847-3C70-41FD-986A-D69DBA99C4A0}"/>
                </a:ext>
              </a:extLst>
            </p:cNvPr>
            <p:cNvCxnSpPr>
              <a:cxnSpLocks/>
            </p:cNvCxnSpPr>
            <p:nvPr/>
          </p:nvCxnSpPr>
          <p:spPr>
            <a:xfrm>
              <a:off x="5264394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DB0D8A4-E6BC-4DB3-B3F9-DDF383E8B30D}"/>
                </a:ext>
              </a:extLst>
            </p:cNvPr>
            <p:cNvCxnSpPr>
              <a:cxnSpLocks/>
            </p:cNvCxnSpPr>
            <p:nvPr/>
          </p:nvCxnSpPr>
          <p:spPr>
            <a:xfrm>
              <a:off x="4780454" y="267617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3C17A43-A6E4-4176-836D-1113204DE018}"/>
                </a:ext>
              </a:extLst>
            </p:cNvPr>
            <p:cNvCxnSpPr/>
            <p:nvPr/>
          </p:nvCxnSpPr>
          <p:spPr>
            <a:xfrm>
              <a:off x="4784299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BF058BE-422D-4F63-8A76-360BFF5CB971}"/>
                </a:ext>
              </a:extLst>
            </p:cNvPr>
            <p:cNvCxnSpPr>
              <a:cxnSpLocks/>
            </p:cNvCxnSpPr>
            <p:nvPr/>
          </p:nvCxnSpPr>
          <p:spPr>
            <a:xfrm>
              <a:off x="5265266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36ABC2-AAB5-4FAD-8F6D-22BAC9FE51AB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3101620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0FB551E-7C4A-43F9-941C-D3A9A75BEEB2}"/>
                </a:ext>
              </a:extLst>
            </p:cNvPr>
            <p:cNvCxnSpPr/>
            <p:nvPr/>
          </p:nvCxnSpPr>
          <p:spPr>
            <a:xfrm>
              <a:off x="5360561" y="2668272"/>
              <a:ext cx="49018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0E2EE4C-AA8A-4EB7-8DFA-93E62D4FEA2A}"/>
                </a:ext>
              </a:extLst>
            </p:cNvPr>
            <p:cNvCxnSpPr>
              <a:cxnSpLocks/>
            </p:cNvCxnSpPr>
            <p:nvPr/>
          </p:nvCxnSpPr>
          <p:spPr>
            <a:xfrm>
              <a:off x="5848405" y="2668272"/>
              <a:ext cx="0" cy="42545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EBAFABD-4391-41CB-9233-ED24B8C8C258}"/>
              </a:ext>
            </a:extLst>
          </p:cNvPr>
          <p:cNvSpPr/>
          <p:nvPr/>
        </p:nvSpPr>
        <p:spPr>
          <a:xfrm>
            <a:off x="1892231" y="3713580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36 + 45 = 81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FC1DAC-2C9F-40D5-B009-2D4B1909CDEB}"/>
              </a:ext>
            </a:extLst>
          </p:cNvPr>
          <p:cNvGrpSpPr/>
          <p:nvPr/>
        </p:nvGrpSpPr>
        <p:grpSpPr>
          <a:xfrm>
            <a:off x="883750" y="4588905"/>
            <a:ext cx="3403052" cy="855682"/>
            <a:chOff x="883750" y="4588905"/>
            <a:chExt cx="3403052" cy="855682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FDBF9C1-7EC2-4CE5-8BAB-DB1291A6374B}"/>
                </a:ext>
              </a:extLst>
            </p:cNvPr>
            <p:cNvCxnSpPr/>
            <p:nvPr/>
          </p:nvCxnSpPr>
          <p:spPr>
            <a:xfrm>
              <a:off x="883750" y="459218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30D8494-FD3E-43D0-BF56-134BC7FC68BF}"/>
                </a:ext>
              </a:extLst>
            </p:cNvPr>
            <p:cNvCxnSpPr/>
            <p:nvPr/>
          </p:nvCxnSpPr>
          <p:spPr>
            <a:xfrm>
              <a:off x="883750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A9B0FE-18B3-4531-BA74-DEA859156436}"/>
                </a:ext>
              </a:extLst>
            </p:cNvPr>
            <p:cNvCxnSpPr/>
            <p:nvPr/>
          </p:nvCxnSpPr>
          <p:spPr>
            <a:xfrm>
              <a:off x="883750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450DB74-F949-4876-8252-1B1AE9575387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DF652C2-1627-4001-B818-D940CEDE5665}"/>
                </a:ext>
              </a:extLst>
            </p:cNvPr>
            <p:cNvCxnSpPr>
              <a:cxnSpLocks/>
            </p:cNvCxnSpPr>
            <p:nvPr/>
          </p:nvCxnSpPr>
          <p:spPr>
            <a:xfrm>
              <a:off x="1336395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305FA0F-C99E-41A1-AD0C-46168A5C2AC5}"/>
                </a:ext>
              </a:extLst>
            </p:cNvPr>
            <p:cNvCxnSpPr/>
            <p:nvPr/>
          </p:nvCxnSpPr>
          <p:spPr>
            <a:xfrm>
              <a:off x="1512635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D8F681A-5D75-4C1E-8C19-126C4797D53B}"/>
                </a:ext>
              </a:extLst>
            </p:cNvPr>
            <p:cNvCxnSpPr/>
            <p:nvPr/>
          </p:nvCxnSpPr>
          <p:spPr>
            <a:xfrm>
              <a:off x="1512635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5DBE23D-4516-48F4-BE6B-EAEA49012774}"/>
                </a:ext>
              </a:extLst>
            </p:cNvPr>
            <p:cNvCxnSpPr>
              <a:cxnSpLocks/>
            </p:cNvCxnSpPr>
            <p:nvPr/>
          </p:nvCxnSpPr>
          <p:spPr>
            <a:xfrm>
              <a:off x="1965281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8D7D1B4-D232-45F0-AD1A-EFE51F254A91}"/>
                </a:ext>
              </a:extLst>
            </p:cNvPr>
            <p:cNvCxnSpPr>
              <a:cxnSpLocks/>
            </p:cNvCxnSpPr>
            <p:nvPr/>
          </p:nvCxnSpPr>
          <p:spPr>
            <a:xfrm>
              <a:off x="1521950" y="502363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5F4C260-0F51-4BBB-A24A-6F35F37DBB5F}"/>
                </a:ext>
              </a:extLst>
            </p:cNvPr>
            <p:cNvCxnSpPr>
              <a:cxnSpLocks/>
            </p:cNvCxnSpPr>
            <p:nvPr/>
          </p:nvCxnSpPr>
          <p:spPr>
            <a:xfrm>
              <a:off x="1526019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44CFF3C-899C-4450-BFD0-B58F899C1052}"/>
                </a:ext>
              </a:extLst>
            </p:cNvPr>
            <p:cNvCxnSpPr/>
            <p:nvPr/>
          </p:nvCxnSpPr>
          <p:spPr>
            <a:xfrm>
              <a:off x="1521950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C8E7FE2-DA67-4817-8A84-BBE7633345E2}"/>
                </a:ext>
              </a:extLst>
            </p:cNvPr>
            <p:cNvCxnSpPr>
              <a:cxnSpLocks/>
            </p:cNvCxnSpPr>
            <p:nvPr/>
          </p:nvCxnSpPr>
          <p:spPr>
            <a:xfrm>
              <a:off x="2190416" y="5015824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57BB87C-1EDD-4430-A2CB-C73BA7AEC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7269" y="4897038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654A41A-D826-4613-8904-47824AEA4145}"/>
                </a:ext>
              </a:extLst>
            </p:cNvPr>
            <p:cNvCxnSpPr/>
            <p:nvPr/>
          </p:nvCxnSpPr>
          <p:spPr>
            <a:xfrm>
              <a:off x="2592764" y="501394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B2EF4FA-F1EA-44F5-85D3-F26EAAF6386E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459299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C232F09-DDEC-451F-846C-E46A66F25937}"/>
                </a:ext>
              </a:extLst>
            </p:cNvPr>
            <p:cNvCxnSpPr>
              <a:cxnSpLocks/>
            </p:cNvCxnSpPr>
            <p:nvPr/>
          </p:nvCxnSpPr>
          <p:spPr>
            <a:xfrm>
              <a:off x="3045410" y="501394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C1ADEFC-5278-443E-8965-8F27F19A2255}"/>
                </a:ext>
              </a:extLst>
            </p:cNvPr>
            <p:cNvCxnSpPr>
              <a:cxnSpLocks/>
            </p:cNvCxnSpPr>
            <p:nvPr/>
          </p:nvCxnSpPr>
          <p:spPr>
            <a:xfrm>
              <a:off x="2594978" y="45889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651B645-1D62-4459-8C42-3374773B4371}"/>
                </a:ext>
              </a:extLst>
            </p:cNvPr>
            <p:cNvCxnSpPr/>
            <p:nvPr/>
          </p:nvCxnSpPr>
          <p:spPr>
            <a:xfrm>
              <a:off x="3218983" y="5017668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03F4F30-D2C1-4069-ADAF-714F9FD3AC4D}"/>
                </a:ext>
              </a:extLst>
            </p:cNvPr>
            <p:cNvCxnSpPr/>
            <p:nvPr/>
          </p:nvCxnSpPr>
          <p:spPr>
            <a:xfrm>
              <a:off x="3218983" y="543861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9BF8D5D-F5F1-4B1E-AE65-28C422262A37}"/>
                </a:ext>
              </a:extLst>
            </p:cNvPr>
            <p:cNvCxnSpPr>
              <a:cxnSpLocks/>
            </p:cNvCxnSpPr>
            <p:nvPr/>
          </p:nvCxnSpPr>
          <p:spPr>
            <a:xfrm>
              <a:off x="3671628" y="501766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80221C9-C150-4362-A27A-5D1E287D2645}"/>
                </a:ext>
              </a:extLst>
            </p:cNvPr>
            <p:cNvCxnSpPr>
              <a:cxnSpLocks/>
            </p:cNvCxnSpPr>
            <p:nvPr/>
          </p:nvCxnSpPr>
          <p:spPr>
            <a:xfrm>
              <a:off x="3224747" y="459671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1495358-529F-408A-8BA5-4C799CF1DE42}"/>
                </a:ext>
              </a:extLst>
            </p:cNvPr>
            <p:cNvCxnSpPr/>
            <p:nvPr/>
          </p:nvCxnSpPr>
          <p:spPr>
            <a:xfrm>
              <a:off x="3228298" y="4588905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5B16130-5BB8-4502-AF01-E4FD706856D5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494985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4750C96-09A9-41EA-ACB4-44E73D01817A}"/>
                </a:ext>
              </a:extLst>
            </p:cNvPr>
            <p:cNvCxnSpPr>
              <a:cxnSpLocks/>
            </p:cNvCxnSpPr>
            <p:nvPr/>
          </p:nvCxnSpPr>
          <p:spPr>
            <a:xfrm>
              <a:off x="3892365" y="5138832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5B9F236-38A2-4A6E-8D35-96D257B28E2E}"/>
              </a:ext>
            </a:extLst>
          </p:cNvPr>
          <p:cNvCxnSpPr/>
          <p:nvPr/>
        </p:nvCxnSpPr>
        <p:spPr>
          <a:xfrm>
            <a:off x="4441597" y="5025482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9695CE4-D803-418B-A467-A50C2418DA4B}"/>
              </a:ext>
            </a:extLst>
          </p:cNvPr>
          <p:cNvCxnSpPr/>
          <p:nvPr/>
        </p:nvCxnSpPr>
        <p:spPr>
          <a:xfrm>
            <a:off x="4441597" y="5446431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505B970-6D10-4982-A8E1-48D7E1A46AAE}"/>
              </a:ext>
            </a:extLst>
          </p:cNvPr>
          <p:cNvCxnSpPr>
            <a:cxnSpLocks/>
          </p:cNvCxnSpPr>
          <p:nvPr/>
        </p:nvCxnSpPr>
        <p:spPr>
          <a:xfrm>
            <a:off x="4894243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6DFAA5D-7865-47E0-BA6A-839C0CD4F8B7}"/>
              </a:ext>
            </a:extLst>
          </p:cNvPr>
          <p:cNvCxnSpPr>
            <a:cxnSpLocks/>
          </p:cNvCxnSpPr>
          <p:nvPr/>
        </p:nvCxnSpPr>
        <p:spPr>
          <a:xfrm>
            <a:off x="4447361" y="4604534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1ADE4FC-F003-4BA5-9A51-E911BF956718}"/>
              </a:ext>
            </a:extLst>
          </p:cNvPr>
          <p:cNvCxnSpPr/>
          <p:nvPr/>
        </p:nvCxnSpPr>
        <p:spPr>
          <a:xfrm>
            <a:off x="4450912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5617CD3-FE1E-440D-B10F-2D6D1A7C5588}"/>
              </a:ext>
            </a:extLst>
          </p:cNvPr>
          <p:cNvCxnSpPr>
            <a:cxnSpLocks/>
          </p:cNvCxnSpPr>
          <p:nvPr/>
        </p:nvCxnSpPr>
        <p:spPr>
          <a:xfrm>
            <a:off x="4895048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C14A0C4-E2F8-4CDF-A456-D48D556DBAB4}"/>
              </a:ext>
            </a:extLst>
          </p:cNvPr>
          <p:cNvCxnSpPr>
            <a:cxnSpLocks/>
          </p:cNvCxnSpPr>
          <p:nvPr/>
        </p:nvCxnSpPr>
        <p:spPr>
          <a:xfrm>
            <a:off x="5433532" y="5025482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0D44427-C430-4595-86FE-BAA846AE54B2}"/>
              </a:ext>
            </a:extLst>
          </p:cNvPr>
          <p:cNvCxnSpPr/>
          <p:nvPr/>
        </p:nvCxnSpPr>
        <p:spPr>
          <a:xfrm>
            <a:off x="4983046" y="4596719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0A7D245-DAA5-47D9-974C-1EB9AA352752}"/>
              </a:ext>
            </a:extLst>
          </p:cNvPr>
          <p:cNvCxnSpPr>
            <a:cxnSpLocks/>
          </p:cNvCxnSpPr>
          <p:nvPr/>
        </p:nvCxnSpPr>
        <p:spPr>
          <a:xfrm>
            <a:off x="5433532" y="4596719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9B326A36-3EDD-4183-9F25-14C4EEB5130F}"/>
              </a:ext>
            </a:extLst>
          </p:cNvPr>
          <p:cNvSpPr txBox="1"/>
          <p:nvPr/>
        </p:nvSpPr>
        <p:spPr>
          <a:xfrm>
            <a:off x="6009589" y="1995374"/>
            <a:ext cx="529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</a:t>
            </a:r>
            <a:r>
              <a:rPr lang="vi-VN" sz="2400"/>
              <a:t>) Que tính ở số hạng thứ hai đặt sai.</a:t>
            </a:r>
            <a:endParaRPr lang="vi-VN" sz="2400" dirty="0"/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1B7EFF40-2656-48EB-AED7-58CB0DBD7B24}"/>
              </a:ext>
            </a:extLst>
          </p:cNvPr>
          <p:cNvSpPr/>
          <p:nvPr/>
        </p:nvSpPr>
        <p:spPr>
          <a:xfrm>
            <a:off x="7377653" y="3711736"/>
            <a:ext cx="2414592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74 + 10 = 84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3888269-9D6E-44E5-8506-7BF717E74208}"/>
              </a:ext>
            </a:extLst>
          </p:cNvPr>
          <p:cNvCxnSpPr>
            <a:cxnSpLocks/>
          </p:cNvCxnSpPr>
          <p:nvPr/>
        </p:nvCxnSpPr>
        <p:spPr>
          <a:xfrm>
            <a:off x="5897217" y="1995374"/>
            <a:ext cx="0" cy="41403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4E389C-48F0-43A5-BB5C-8CE6097D3A58}"/>
              </a:ext>
            </a:extLst>
          </p:cNvPr>
          <p:cNvGrpSpPr/>
          <p:nvPr/>
        </p:nvGrpSpPr>
        <p:grpSpPr>
          <a:xfrm>
            <a:off x="6378119" y="2642523"/>
            <a:ext cx="4548011" cy="883729"/>
            <a:chOff x="6421721" y="2641791"/>
            <a:chExt cx="4548011" cy="883729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E76237E-197F-4E7D-AB87-3269391A3375}"/>
                </a:ext>
              </a:extLst>
            </p:cNvPr>
            <p:cNvCxnSpPr/>
            <p:nvPr/>
          </p:nvCxnSpPr>
          <p:spPr>
            <a:xfrm>
              <a:off x="7035630" y="308729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8A8BCEC-B955-4B36-BBBF-BF8AAA59641A}"/>
                </a:ext>
              </a:extLst>
            </p:cNvPr>
            <p:cNvCxnSpPr>
              <a:cxnSpLocks/>
            </p:cNvCxnSpPr>
            <p:nvPr/>
          </p:nvCxnSpPr>
          <p:spPr>
            <a:xfrm>
              <a:off x="7488276" y="308729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EE89A56-1A2C-405C-B72B-0AFB733AA6C1}"/>
                </a:ext>
              </a:extLst>
            </p:cNvPr>
            <p:cNvCxnSpPr>
              <a:cxnSpLocks/>
            </p:cNvCxnSpPr>
            <p:nvPr/>
          </p:nvCxnSpPr>
          <p:spPr>
            <a:xfrm>
              <a:off x="7489970" y="266653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77ED8C6-A4E8-4FFF-BC13-45D80B03642E}"/>
                </a:ext>
              </a:extLst>
            </p:cNvPr>
            <p:cNvCxnSpPr>
              <a:cxnSpLocks/>
            </p:cNvCxnSpPr>
            <p:nvPr/>
          </p:nvCxnSpPr>
          <p:spPr>
            <a:xfrm>
              <a:off x="7049014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F87C67F3-80CB-4C17-AF01-B925EB813DEC}"/>
                </a:ext>
              </a:extLst>
            </p:cNvPr>
            <p:cNvCxnSpPr>
              <a:cxnSpLocks/>
            </p:cNvCxnSpPr>
            <p:nvPr/>
          </p:nvCxnSpPr>
          <p:spPr>
            <a:xfrm>
              <a:off x="7713411" y="3085449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1B1A10C-7AD2-49D9-9BB9-05D189166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0264" y="2966663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8EFB43D0-7664-4172-8E2A-F2172AF322F2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264587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F385305-DF03-4D64-A6C2-E55DAA3D30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2061" y="30668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FDA3CC-CDAA-4A94-8987-75D413ABE6F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949" y="30645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2AF663F-EFFF-446E-849C-6D02A44FA076}"/>
                </a:ext>
              </a:extLst>
            </p:cNvPr>
            <p:cNvCxnSpPr/>
            <p:nvPr/>
          </p:nvCxnSpPr>
          <p:spPr>
            <a:xfrm>
              <a:off x="8575634" y="307055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39DA49C2-7F19-4032-AFF4-05EF62318785}"/>
                </a:ext>
              </a:extLst>
            </p:cNvPr>
            <p:cNvCxnSpPr/>
            <p:nvPr/>
          </p:nvCxnSpPr>
          <p:spPr>
            <a:xfrm>
              <a:off x="8575634" y="3491503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05B57F1-A9C5-444B-9351-F88BAAE754DE}"/>
                </a:ext>
              </a:extLst>
            </p:cNvPr>
            <p:cNvCxnSpPr>
              <a:cxnSpLocks/>
            </p:cNvCxnSpPr>
            <p:nvPr/>
          </p:nvCxnSpPr>
          <p:spPr>
            <a:xfrm>
              <a:off x="9028279" y="30705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E001100-20CC-44B7-A84F-1B44F10BF1DE}"/>
                </a:ext>
              </a:extLst>
            </p:cNvPr>
            <p:cNvCxnSpPr>
              <a:cxnSpLocks/>
            </p:cNvCxnSpPr>
            <p:nvPr/>
          </p:nvCxnSpPr>
          <p:spPr>
            <a:xfrm>
              <a:off x="8584255" y="264960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60FDEB5-0AAE-48AD-934B-A9C3FD5C3562}"/>
                </a:ext>
              </a:extLst>
            </p:cNvPr>
            <p:cNvCxnSpPr/>
            <p:nvPr/>
          </p:nvCxnSpPr>
          <p:spPr>
            <a:xfrm>
              <a:off x="8584949" y="2641791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181A319-DDFC-4942-85BC-65D03004C9B1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021323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86483DA-60F9-4123-AFAA-555E13E9995F}"/>
                </a:ext>
              </a:extLst>
            </p:cNvPr>
            <p:cNvCxnSpPr>
              <a:cxnSpLocks/>
            </p:cNvCxnSpPr>
            <p:nvPr/>
          </p:nvCxnSpPr>
          <p:spPr>
            <a:xfrm>
              <a:off x="9301060" y="3210301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7AB9C6F-C530-4D0F-8857-0FA6AB287C19}"/>
                </a:ext>
              </a:extLst>
            </p:cNvPr>
            <p:cNvCxnSpPr/>
            <p:nvPr/>
          </p:nvCxnSpPr>
          <p:spPr>
            <a:xfrm>
              <a:off x="9964592" y="309510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6C0204F-3665-498B-A6A0-2872A2689D4D}"/>
                </a:ext>
              </a:extLst>
            </p:cNvPr>
            <p:cNvCxnSpPr/>
            <p:nvPr/>
          </p:nvCxnSpPr>
          <p:spPr>
            <a:xfrm>
              <a:off x="9964592" y="351605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AAD57D34-3B19-42AD-B03C-E62F4C948D0C}"/>
                </a:ext>
              </a:extLst>
            </p:cNvPr>
            <p:cNvCxnSpPr>
              <a:cxnSpLocks/>
            </p:cNvCxnSpPr>
            <p:nvPr/>
          </p:nvCxnSpPr>
          <p:spPr>
            <a:xfrm>
              <a:off x="10417238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731F932-07D8-49E2-9976-06E81EB77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75119" y="2674159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588CB5E9-E3C5-49CF-9C8E-DB4C6E8EBB92}"/>
                </a:ext>
              </a:extLst>
            </p:cNvPr>
            <p:cNvCxnSpPr/>
            <p:nvPr/>
          </p:nvCxnSpPr>
          <p:spPr>
            <a:xfrm>
              <a:off x="9973907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4393E30B-1A9F-4DC0-8537-A5028457AE8B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280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5A359E83-0624-4EB2-B0E5-84C76BD9F184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309510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3EA7757A-7990-46CD-8D83-93109B1B831B}"/>
                </a:ext>
              </a:extLst>
            </p:cNvPr>
            <p:cNvCxnSpPr/>
            <p:nvPr/>
          </p:nvCxnSpPr>
          <p:spPr>
            <a:xfrm>
              <a:off x="6421721" y="266634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CCD876A3-ADF5-4FAD-98F6-A8826D99264B}"/>
                </a:ext>
              </a:extLst>
            </p:cNvPr>
            <p:cNvCxnSpPr>
              <a:cxnSpLocks/>
            </p:cNvCxnSpPr>
            <p:nvPr/>
          </p:nvCxnSpPr>
          <p:spPr>
            <a:xfrm>
              <a:off x="6872207" y="266634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7A6B3AC2-B923-48A4-A2FD-4C8E59BE7870}"/>
                </a:ext>
              </a:extLst>
            </p:cNvPr>
            <p:cNvCxnSpPr>
              <a:cxnSpLocks/>
            </p:cNvCxnSpPr>
            <p:nvPr/>
          </p:nvCxnSpPr>
          <p:spPr>
            <a:xfrm>
              <a:off x="9972212" y="3104571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B161E74-1F8D-479D-8391-A123EC1A0A8B}"/>
                </a:ext>
              </a:extLst>
            </p:cNvPr>
            <p:cNvCxnSpPr/>
            <p:nvPr/>
          </p:nvCxnSpPr>
          <p:spPr>
            <a:xfrm>
              <a:off x="10515392" y="3075284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FE9E7DE7-6001-4B87-9067-7849314EC6F9}"/>
                </a:ext>
              </a:extLst>
            </p:cNvPr>
            <p:cNvCxnSpPr>
              <a:cxnSpLocks/>
            </p:cNvCxnSpPr>
            <p:nvPr/>
          </p:nvCxnSpPr>
          <p:spPr>
            <a:xfrm>
              <a:off x="10968038" y="307528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72CEC03-422D-429A-A391-623BF2FD6E6C}"/>
                </a:ext>
              </a:extLst>
            </p:cNvPr>
            <p:cNvCxnSpPr>
              <a:cxnSpLocks/>
            </p:cNvCxnSpPr>
            <p:nvPr/>
          </p:nvCxnSpPr>
          <p:spPr>
            <a:xfrm>
              <a:off x="10969732" y="265453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56765D58-9AE6-4F4C-967D-97A43FCDD5A0}"/>
                </a:ext>
              </a:extLst>
            </p:cNvPr>
            <p:cNvCxnSpPr>
              <a:cxnSpLocks/>
            </p:cNvCxnSpPr>
            <p:nvPr/>
          </p:nvCxnSpPr>
          <p:spPr>
            <a:xfrm>
              <a:off x="10528776" y="2654335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ABF5878-0752-4329-A3B0-0AFC2169DDDA}"/>
              </a:ext>
            </a:extLst>
          </p:cNvPr>
          <p:cNvCxnSpPr>
            <a:cxnSpLocks/>
          </p:cNvCxnSpPr>
          <p:nvPr/>
        </p:nvCxnSpPr>
        <p:spPr>
          <a:xfrm>
            <a:off x="8474003" y="4614961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9674BB1F-BE88-42C8-9DDC-67E9A286CA74}"/>
              </a:ext>
            </a:extLst>
          </p:cNvPr>
          <p:cNvCxnSpPr>
            <a:cxnSpLocks/>
          </p:cNvCxnSpPr>
          <p:nvPr/>
        </p:nvCxnSpPr>
        <p:spPr>
          <a:xfrm>
            <a:off x="8474003" y="5035910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38EB7547-6C6D-4CF4-845A-F66F8A7F73FD}"/>
              </a:ext>
            </a:extLst>
          </p:cNvPr>
          <p:cNvCxnSpPr>
            <a:cxnSpLocks/>
          </p:cNvCxnSpPr>
          <p:nvPr/>
        </p:nvCxnSpPr>
        <p:spPr>
          <a:xfrm>
            <a:off x="8664511" y="503366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905D7308-4299-4094-9E0C-ED06C76B7E12}"/>
              </a:ext>
            </a:extLst>
          </p:cNvPr>
          <p:cNvCxnSpPr/>
          <p:nvPr/>
        </p:nvCxnSpPr>
        <p:spPr>
          <a:xfrm>
            <a:off x="8647576" y="5039637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7D8F91D-2BAC-41C2-A39D-E32EBF4E3DAA}"/>
              </a:ext>
            </a:extLst>
          </p:cNvPr>
          <p:cNvCxnSpPr/>
          <p:nvPr/>
        </p:nvCxnSpPr>
        <p:spPr>
          <a:xfrm>
            <a:off x="8647576" y="5460586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457C349A-EF35-42AB-90B9-018854F58D4D}"/>
              </a:ext>
            </a:extLst>
          </p:cNvPr>
          <p:cNvCxnSpPr>
            <a:cxnSpLocks/>
          </p:cNvCxnSpPr>
          <p:nvPr/>
        </p:nvCxnSpPr>
        <p:spPr>
          <a:xfrm>
            <a:off x="9100221" y="5039637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073A0217-9572-46E5-9BA8-6A8C61B07981}"/>
              </a:ext>
            </a:extLst>
          </p:cNvPr>
          <p:cNvCxnSpPr>
            <a:cxnSpLocks/>
          </p:cNvCxnSpPr>
          <p:nvPr/>
        </p:nvCxnSpPr>
        <p:spPr>
          <a:xfrm>
            <a:off x="8660960" y="4618688"/>
            <a:ext cx="0" cy="420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CB9F1477-539B-46E9-84B9-64ACEFB8D6F3}"/>
              </a:ext>
            </a:extLst>
          </p:cNvPr>
          <p:cNvCxnSpPr/>
          <p:nvPr/>
        </p:nvCxnSpPr>
        <p:spPr>
          <a:xfrm>
            <a:off x="8656891" y="4610874"/>
            <a:ext cx="45264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B12409-FAE2-4186-9E2E-55ED47F75B74}"/>
              </a:ext>
            </a:extLst>
          </p:cNvPr>
          <p:cNvGrpSpPr/>
          <p:nvPr/>
        </p:nvGrpSpPr>
        <p:grpSpPr>
          <a:xfrm>
            <a:off x="6493663" y="4623418"/>
            <a:ext cx="4548011" cy="871185"/>
            <a:chOff x="6493663" y="4623418"/>
            <a:chExt cx="4548011" cy="871185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85EC803-FABB-4092-BA59-AD856D373717}"/>
                </a:ext>
              </a:extLst>
            </p:cNvPr>
            <p:cNvCxnSpPr/>
            <p:nvPr/>
          </p:nvCxnSpPr>
          <p:spPr>
            <a:xfrm>
              <a:off x="7107572" y="5056376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131D94A4-220E-4073-B90E-7BE0B430BB14}"/>
                </a:ext>
              </a:extLst>
            </p:cNvPr>
            <p:cNvCxnSpPr>
              <a:cxnSpLocks/>
            </p:cNvCxnSpPr>
            <p:nvPr/>
          </p:nvCxnSpPr>
          <p:spPr>
            <a:xfrm>
              <a:off x="7560218" y="5056376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4EDF9C28-6E7B-46E0-AA76-128871DC2F1F}"/>
                </a:ext>
              </a:extLst>
            </p:cNvPr>
            <p:cNvCxnSpPr>
              <a:cxnSpLocks/>
            </p:cNvCxnSpPr>
            <p:nvPr/>
          </p:nvCxnSpPr>
          <p:spPr>
            <a:xfrm>
              <a:off x="7561912" y="463562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AFE9F546-31FD-45E5-941A-FF1F9C460D1E}"/>
                </a:ext>
              </a:extLst>
            </p:cNvPr>
            <p:cNvCxnSpPr>
              <a:cxnSpLocks/>
            </p:cNvCxnSpPr>
            <p:nvPr/>
          </p:nvCxnSpPr>
          <p:spPr>
            <a:xfrm>
              <a:off x="7120956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F19AF16-C804-44DA-B2F2-691790670DEB}"/>
                </a:ext>
              </a:extLst>
            </p:cNvPr>
            <p:cNvCxnSpPr>
              <a:cxnSpLocks/>
            </p:cNvCxnSpPr>
            <p:nvPr/>
          </p:nvCxnSpPr>
          <p:spPr>
            <a:xfrm>
              <a:off x="7785353" y="5054532"/>
              <a:ext cx="253706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588AAAA-011E-478C-A97C-F8172A35FC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12206" y="4935746"/>
              <a:ext cx="0" cy="24179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7069F232-2840-4CE0-8C2F-B588547C9C4F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4990406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030C8409-EEAA-4138-A139-B10F9913B50C}"/>
                </a:ext>
              </a:extLst>
            </p:cNvPr>
            <p:cNvCxnSpPr>
              <a:cxnSpLocks/>
            </p:cNvCxnSpPr>
            <p:nvPr/>
          </p:nvCxnSpPr>
          <p:spPr>
            <a:xfrm>
              <a:off x="9373002" y="5179384"/>
              <a:ext cx="39443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3E94833-7F30-4DDA-A45B-1F8A589BE0C6}"/>
                </a:ext>
              </a:extLst>
            </p:cNvPr>
            <p:cNvCxnSpPr/>
            <p:nvPr/>
          </p:nvCxnSpPr>
          <p:spPr>
            <a:xfrm>
              <a:off x="10036534" y="5064190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543E9B9D-8D46-48F4-BE97-5F9E593C38FD}"/>
                </a:ext>
              </a:extLst>
            </p:cNvPr>
            <p:cNvCxnSpPr/>
            <p:nvPr/>
          </p:nvCxnSpPr>
          <p:spPr>
            <a:xfrm>
              <a:off x="10036534" y="5485139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1ECA8AD-C585-4020-9F5E-2CA165E85143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180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90BA96A7-4D9B-4387-85B6-59658075A54B}"/>
                </a:ext>
              </a:extLst>
            </p:cNvPr>
            <p:cNvCxnSpPr>
              <a:cxnSpLocks/>
            </p:cNvCxnSpPr>
            <p:nvPr/>
          </p:nvCxnSpPr>
          <p:spPr>
            <a:xfrm>
              <a:off x="10047061" y="4643242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6D9F2026-B5EC-45B8-92BC-423C26000173}"/>
                </a:ext>
              </a:extLst>
            </p:cNvPr>
            <p:cNvCxnSpPr/>
            <p:nvPr/>
          </p:nvCxnSpPr>
          <p:spPr>
            <a:xfrm>
              <a:off x="10045849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71C9AA6E-76D4-417C-B867-48BB09E8885A}"/>
                </a:ext>
              </a:extLst>
            </p:cNvPr>
            <p:cNvCxnSpPr>
              <a:cxnSpLocks/>
            </p:cNvCxnSpPr>
            <p:nvPr/>
          </p:nvCxnSpPr>
          <p:spPr>
            <a:xfrm>
              <a:off x="10489985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6A2A9337-A6D7-4841-931F-78FE21CBC79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5064190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98B0697-5249-4C26-BCD4-5119BF08831F}"/>
                </a:ext>
              </a:extLst>
            </p:cNvPr>
            <p:cNvCxnSpPr/>
            <p:nvPr/>
          </p:nvCxnSpPr>
          <p:spPr>
            <a:xfrm>
              <a:off x="6493663" y="463542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A9D65CA-236D-4EC1-8C05-AFA17C523DDB}"/>
                </a:ext>
              </a:extLst>
            </p:cNvPr>
            <p:cNvCxnSpPr>
              <a:cxnSpLocks/>
            </p:cNvCxnSpPr>
            <p:nvPr/>
          </p:nvCxnSpPr>
          <p:spPr>
            <a:xfrm>
              <a:off x="6944149" y="463542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D38955D4-8C98-4307-B5F7-1FA0D41F5AAE}"/>
                </a:ext>
              </a:extLst>
            </p:cNvPr>
            <p:cNvCxnSpPr>
              <a:cxnSpLocks/>
            </p:cNvCxnSpPr>
            <p:nvPr/>
          </p:nvCxnSpPr>
          <p:spPr>
            <a:xfrm>
              <a:off x="10044154" y="5073654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C2152481-1717-439A-B9D6-70415EAE3D33}"/>
                </a:ext>
              </a:extLst>
            </p:cNvPr>
            <p:cNvCxnSpPr/>
            <p:nvPr/>
          </p:nvCxnSpPr>
          <p:spPr>
            <a:xfrm>
              <a:off x="10587334" y="5044367"/>
              <a:ext cx="45264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C3735559-2FA1-4266-A8B9-F168677CA1ED}"/>
                </a:ext>
              </a:extLst>
            </p:cNvPr>
            <p:cNvCxnSpPr>
              <a:cxnSpLocks/>
            </p:cNvCxnSpPr>
            <p:nvPr/>
          </p:nvCxnSpPr>
          <p:spPr>
            <a:xfrm>
              <a:off x="11039980" y="5044367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C65BBFB9-6107-417B-BB01-A522BE73954D}"/>
                </a:ext>
              </a:extLst>
            </p:cNvPr>
            <p:cNvCxnSpPr>
              <a:cxnSpLocks/>
            </p:cNvCxnSpPr>
            <p:nvPr/>
          </p:nvCxnSpPr>
          <p:spPr>
            <a:xfrm>
              <a:off x="11041674" y="4623613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A925CA5E-BB84-4FFF-974D-8A56C77EC1E8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718" y="4623418"/>
              <a:ext cx="0" cy="4209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-0.06315 0.091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4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1836 -0.028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70" grpId="0" animBg="1"/>
      <p:bldP spid="131" grpId="0"/>
      <p:bldP spid="1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205</Words>
  <Application>Microsoft Office PowerPoint</Application>
  <PresentationFormat>Widescreen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56</cp:revision>
  <dcterms:created xsi:type="dcterms:W3CDTF">2021-06-02T01:34:28Z</dcterms:created>
  <dcterms:modified xsi:type="dcterms:W3CDTF">2025-11-14T17:59:19Z</dcterms:modified>
</cp:coreProperties>
</file>