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709" r:id="rId3"/>
    <p:sldMasterId id="2147483743" r:id="rId4"/>
    <p:sldMasterId id="2147483752" r:id="rId5"/>
    <p:sldMasterId id="2147483763" r:id="rId6"/>
    <p:sldMasterId id="2147483770" r:id="rId7"/>
    <p:sldMasterId id="2147483782" r:id="rId8"/>
  </p:sldMasterIdLst>
  <p:notesMasterIdLst>
    <p:notesMasterId r:id="rId18"/>
  </p:notesMasterIdLst>
  <p:sldIdLst>
    <p:sldId id="2634" r:id="rId9"/>
    <p:sldId id="328" r:id="rId10"/>
    <p:sldId id="2637" r:id="rId11"/>
    <p:sldId id="303" r:id="rId12"/>
    <p:sldId id="372" r:id="rId13"/>
    <p:sldId id="325" r:id="rId14"/>
    <p:sldId id="326" r:id="rId15"/>
    <p:sldId id="2007577189" r:id="rId16"/>
    <p:sldId id="3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-562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2694C-C51E-40AF-B9DB-1CC784DB495F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C1EDF-6817-4FA0-B4EB-7C7F11F7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76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0" name="Google Shape;4470;g103ae729e2d_0_1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1" name="Google Shape;4471;g103ae729e2d_0_1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68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61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3" name="Google Shape;4443;g103ae729e2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4" name="Google Shape;4444;g103ae729e2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057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6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448016-32A1-4C0B-A00A-D1797A4C7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47E82DF-67AE-437E-A0EB-8A450642C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DFBE54-FF05-4370-842F-60AD7057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1257C9-D0B9-44A8-9913-9BA315F90F2F}" type="datetime1">
              <a:rPr lang="en-US" smtClean="0"/>
              <a:t>11/15/2025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1F4CB0-1E02-4B59-8DD3-9452F1F1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5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C0B687-DB60-49FE-B24D-739956638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1B3F5E0-431B-4ED9-ADB7-B247A651F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255B3E-2D56-43E1-98BD-201B2E26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C4C3F1-0510-487A-9B70-42ABED53F415}" type="datetime1">
              <a:rPr lang="en-US" smtClean="0"/>
              <a:t>11/15/2025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E50914-0F13-4166-B717-84F541DD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4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A52E3E1-0BD4-4831-A4F1-548A9E040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8410D2F-ED61-4BE4-AFA4-7EABCCF4A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65A3FD-734E-4FFE-B115-781B011E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D7BD9D-EF2D-4803-B5DF-DD84AA5785D5}" type="datetime1">
              <a:rPr lang="en-US" smtClean="0"/>
              <a:t>11/15/2025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E64B4E-904C-4B4E-820B-53962A72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0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44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46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37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0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44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73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4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0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C130D9-C7F0-499D-9DFC-2B78B1AC4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DCB696-3F1F-4C9D-9DE0-153B4396E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E85C47-53FA-4164-9755-C5B9249E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718F7A-DAFD-4AFB-A73A-8317E6C0E168}" type="datetime1">
              <a:rPr lang="en-US" smtClean="0"/>
              <a:t>11/15/2025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41E75E-4E2A-474F-B647-BC7B065F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3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52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48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26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7C32859-8BC5-40D8-936D-9BA15F81A388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15/11/2025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83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7C32859-8BC5-40D8-936D-9BA15F81A388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15/11/2025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6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7C32859-8BC5-40D8-936D-9BA15F81A388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15/11/2025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1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7C32859-8BC5-40D8-936D-9BA15F81A388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15/11/2025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60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7C32859-8BC5-40D8-936D-9BA15F81A388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15/11/2025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53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7C32859-8BC5-40D8-936D-9BA15F81A388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15/11/2025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5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7E958-EEFC-4BE8-AE40-B51BD2AF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8F3FCE-D29C-40E9-B0AE-D6F0CAA4B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730C54-6849-49A2-A847-B7FB2425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E178C6-E338-4E1A-B4A9-EF88A8E7E8C3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8FBB17-0F9F-42E0-A1E6-1C059E8F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6D8AE9-9097-4066-91C2-6EA20932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1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7C32859-8BC5-40D8-936D-9BA15F81A388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15/11/2025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29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7C32859-8BC5-40D8-936D-9BA15F81A388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15/11/2025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62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7C32859-8BC5-40D8-936D-9BA15F81A388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15/11/2025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69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7C32859-8BC5-40D8-936D-9BA15F81A388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15/11/2025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7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7C32859-8BC5-40D8-936D-9BA15F81A388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15/11/2025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7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8" descr="nen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68" y="-15875"/>
            <a:ext cx="12094633" cy="6886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9" descr="Picture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2385" y="122239"/>
            <a:ext cx="960967" cy="484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7C32859-8BC5-40D8-936D-9BA15F81A388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15/11/2025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4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50" name="Google Shape;450;p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51" name="Google Shape;451;p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35" name="Google Shape;535;p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0" name="Google Shape;540;p4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541" name="Google Shape;541;p4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0" name="Google Shape;550;p4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551" name="Google Shape;551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3" name="Google Shape;553;p4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554" name="Google Shape;554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6" name="Google Shape;556;p4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557" name="Google Shape;557;p4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9" name="Google Shape;559;p4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560" name="Google Shape;560;p4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" name="Google Shape;562;p4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" name="Google Shape;563;p4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4" name="Google Shape;564;p4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565" name="Google Shape;565;p4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" name="Google Shape;566;p4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" name="Google Shape;567;p4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" name="Google Shape;568;p4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" name="Google Shape;569;p4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" name="Google Shape;570;p4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" name="Google Shape;571;p4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" name="Google Shape;574;p4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" name="Google Shape;575;p4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4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" name="Google Shape;578;p4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" name="Google Shape;579;p4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" name="Google Shape;580;p4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" name="Google Shape;581;p4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" name="Google Shape;582;p4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" name="Google Shape;583;p4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" name="Google Shape;585;p4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4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8" name="Google Shape;588;p4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9" name="Google Shape;589;p4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0" name="Google Shape;590;p4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1" name="Google Shape;591;p4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2" name="Google Shape;592;p4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593" name="Google Shape;593;p4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4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4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4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4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4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4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3" name="Google Shape;603;p4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4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4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4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4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08" name="Google Shape;608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4"/>
          <p:cNvSpPr txBox="1">
            <a:spLocks noGrp="1"/>
          </p:cNvSpPr>
          <p:nvPr>
            <p:ph type="body" idx="1"/>
          </p:nvPr>
        </p:nvSpPr>
        <p:spPr>
          <a:xfrm>
            <a:off x="960000" y="1505700"/>
            <a:ext cx="10272000" cy="4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✱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299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33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5" name="Google Shape;1765;p1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766" name="Google Shape;1766;p1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767" name="Google Shape;1767;p1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8" name="Google Shape;1768;p1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9" name="Google Shape;1769;p1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0" name="Google Shape;1770;p1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1" name="Google Shape;1771;p1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2" name="Google Shape;1772;p1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3" name="Google Shape;1773;p1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4" name="Google Shape;1774;p1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5" name="Google Shape;1775;p1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6" name="Google Shape;1776;p1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7" name="Google Shape;1777;p1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8" name="Google Shape;1778;p1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9" name="Google Shape;1779;p1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0" name="Google Shape;1780;p1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1" name="Google Shape;1781;p1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2" name="Google Shape;1782;p1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3" name="Google Shape;1783;p1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4" name="Google Shape;1784;p1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5" name="Google Shape;1785;p1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6" name="Google Shape;1786;p1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7" name="Google Shape;1787;p1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8" name="Google Shape;1788;p1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9" name="Google Shape;1789;p1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0" name="Google Shape;1790;p1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1" name="Google Shape;1791;p1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2" name="Google Shape;1792;p1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3" name="Google Shape;1793;p1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4" name="Google Shape;1794;p1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5" name="Google Shape;1795;p1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6" name="Google Shape;1796;p1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7" name="Google Shape;1797;p1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8" name="Google Shape;1798;p1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9" name="Google Shape;1799;p1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0" name="Google Shape;1800;p1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1" name="Google Shape;1801;p1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2" name="Google Shape;1802;p1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3" name="Google Shape;1803;p1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4" name="Google Shape;1804;p1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5" name="Google Shape;1805;p1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6" name="Google Shape;1806;p1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7" name="Google Shape;1807;p1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8" name="Google Shape;1808;p1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9" name="Google Shape;1809;p1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0" name="Google Shape;1810;p1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1" name="Google Shape;1811;p1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2" name="Google Shape;1812;p1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3" name="Google Shape;1813;p1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4" name="Google Shape;1814;p1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5" name="Google Shape;1815;p1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6" name="Google Shape;1816;p1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7" name="Google Shape;1817;p1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8" name="Google Shape;1818;p1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9" name="Google Shape;1819;p1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0" name="Google Shape;1820;p1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1" name="Google Shape;1821;p1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2" name="Google Shape;1822;p1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3" name="Google Shape;1823;p1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4" name="Google Shape;1824;p1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5" name="Google Shape;1825;p1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6" name="Google Shape;1826;p1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7" name="Google Shape;1827;p1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8" name="Google Shape;1828;p1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9" name="Google Shape;1829;p1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0" name="Google Shape;1830;p1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1" name="Google Shape;1831;p1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2" name="Google Shape;1832;p1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3" name="Google Shape;1833;p1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4" name="Google Shape;1834;p1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5" name="Google Shape;1835;p1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6" name="Google Shape;1836;p1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7" name="Google Shape;1837;p1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8" name="Google Shape;1838;p1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9" name="Google Shape;1839;p1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0" name="Google Shape;1840;p1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1" name="Google Shape;1841;p1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2" name="Google Shape;1842;p1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3" name="Google Shape;1843;p1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4" name="Google Shape;1844;p1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5" name="Google Shape;1845;p1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" name="Google Shape;1846;p1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7" name="Google Shape;1847;p1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8" name="Google Shape;1848;p1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9" name="Google Shape;1849;p1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0" name="Google Shape;1850;p1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851" name="Google Shape;1851;p1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2" name="Google Shape;1852;p1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3" name="Google Shape;1853;p1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4" name="Google Shape;1854;p1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5" name="Google Shape;1855;p1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56" name="Google Shape;1856;p14"/>
          <p:cNvSpPr/>
          <p:nvPr/>
        </p:nvSpPr>
        <p:spPr>
          <a:xfrm rot="10800000" flipH="1">
            <a:off x="1072400" y="5008186"/>
            <a:ext cx="10045579" cy="88468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7" name="Google Shape;1857;p14"/>
          <p:cNvSpPr/>
          <p:nvPr/>
        </p:nvSpPr>
        <p:spPr>
          <a:xfrm rot="10800000">
            <a:off x="6499998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8" name="Google Shape;1858;p14"/>
          <p:cNvSpPr/>
          <p:nvPr/>
        </p:nvSpPr>
        <p:spPr>
          <a:xfrm rot="10800000" flipH="1">
            <a:off x="1072406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9" name="Google Shape;1859;p14"/>
          <p:cNvSpPr/>
          <p:nvPr/>
        </p:nvSpPr>
        <p:spPr>
          <a:xfrm rot="630953" flipH="1">
            <a:off x="1099213" y="5894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0" name="Google Shape;1860;p14"/>
          <p:cNvSpPr/>
          <p:nvPr/>
        </p:nvSpPr>
        <p:spPr>
          <a:xfrm rot="635415" flipH="1">
            <a:off x="7845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1" name="Google Shape;1861;p14"/>
          <p:cNvSpPr/>
          <p:nvPr/>
        </p:nvSpPr>
        <p:spPr>
          <a:xfrm rot="631667" flipH="1">
            <a:off x="6111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2" name="Google Shape;1862;p14"/>
          <p:cNvSpPr/>
          <p:nvPr/>
        </p:nvSpPr>
        <p:spPr>
          <a:xfrm rot="-10164585" flipH="1">
            <a:off x="11053976" y="3930154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3" name="Google Shape;1863;p14"/>
          <p:cNvSpPr/>
          <p:nvPr/>
        </p:nvSpPr>
        <p:spPr>
          <a:xfrm rot="-10168333" flipH="1">
            <a:off x="11376664" y="4657074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4" name="Google Shape;1864;p14"/>
          <p:cNvSpPr txBox="1">
            <a:spLocks noGrp="1"/>
          </p:cNvSpPr>
          <p:nvPr>
            <p:ph type="title"/>
          </p:nvPr>
        </p:nvSpPr>
        <p:spPr>
          <a:xfrm>
            <a:off x="7119967" y="2324567"/>
            <a:ext cx="360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65" name="Google Shape;1865;p14"/>
          <p:cNvSpPr txBox="1">
            <a:spLocks noGrp="1"/>
          </p:cNvSpPr>
          <p:nvPr>
            <p:ph type="title" idx="2" hasCustomPrompt="1"/>
          </p:nvPr>
        </p:nvSpPr>
        <p:spPr>
          <a:xfrm>
            <a:off x="2001033" y="2324567"/>
            <a:ext cx="2698400" cy="1122400"/>
          </a:xfrm>
          <a:prstGeom prst="rect">
            <a:avLst/>
          </a:prstGeom>
        </p:spPr>
        <p:txBody>
          <a:bodyPr spcFirstLastPara="1" wrap="square" lIns="91425" tIns="0" rIns="91425" bIns="1828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6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866" name="Google Shape;1866;p14"/>
          <p:cNvSpPr txBox="1">
            <a:spLocks noGrp="1"/>
          </p:cNvSpPr>
          <p:nvPr>
            <p:ph type="subTitle" idx="1"/>
          </p:nvPr>
        </p:nvSpPr>
        <p:spPr>
          <a:xfrm>
            <a:off x="3189233" y="5153900"/>
            <a:ext cx="5813600" cy="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67" name="Google Shape;1867;p14"/>
          <p:cNvGrpSpPr/>
          <p:nvPr/>
        </p:nvGrpSpPr>
        <p:grpSpPr>
          <a:xfrm rot="-564852">
            <a:off x="981305" y="3002584"/>
            <a:ext cx="240444" cy="360157"/>
            <a:chOff x="1459800" y="1512500"/>
            <a:chExt cx="131625" cy="197100"/>
          </a:xfrm>
        </p:grpSpPr>
        <p:sp>
          <p:nvSpPr>
            <p:cNvPr id="1868" name="Google Shape;1868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2" name="Google Shape;1872;p14"/>
          <p:cNvGrpSpPr/>
          <p:nvPr/>
        </p:nvGrpSpPr>
        <p:grpSpPr>
          <a:xfrm>
            <a:off x="10840846" y="3136026"/>
            <a:ext cx="296133" cy="331191"/>
            <a:chOff x="4791500" y="4541438"/>
            <a:chExt cx="163225" cy="182575"/>
          </a:xfrm>
        </p:grpSpPr>
        <p:sp>
          <p:nvSpPr>
            <p:cNvPr id="1873" name="Google Shape;1873;p14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5" name="Google Shape;1875;p14"/>
          <p:cNvGrpSpPr/>
          <p:nvPr/>
        </p:nvGrpSpPr>
        <p:grpSpPr>
          <a:xfrm>
            <a:off x="2160923" y="4075778"/>
            <a:ext cx="256688" cy="303621"/>
            <a:chOff x="1824250" y="1008625"/>
            <a:chExt cx="144250" cy="170625"/>
          </a:xfrm>
        </p:grpSpPr>
        <p:sp>
          <p:nvSpPr>
            <p:cNvPr id="1876" name="Google Shape;1876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8" name="Google Shape;1878;p14"/>
          <p:cNvGrpSpPr/>
          <p:nvPr/>
        </p:nvGrpSpPr>
        <p:grpSpPr>
          <a:xfrm rot="7762257" flipH="1">
            <a:off x="6314722" y="430315"/>
            <a:ext cx="959908" cy="1679829"/>
            <a:chOff x="7354581" y="3323800"/>
            <a:chExt cx="939478" cy="1644077"/>
          </a:xfrm>
        </p:grpSpPr>
        <p:sp>
          <p:nvSpPr>
            <p:cNvPr id="1879" name="Google Shape;1879;p14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4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4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4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4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4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4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4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4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4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4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4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4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4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4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14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4"/>
            <p:cNvSpPr/>
            <p:nvPr/>
          </p:nvSpPr>
          <p:spPr>
            <a:xfrm rot="5012803">
              <a:off x="7408865" y="4024822"/>
              <a:ext cx="335451" cy="266849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4"/>
            <p:cNvSpPr/>
            <p:nvPr/>
          </p:nvSpPr>
          <p:spPr>
            <a:xfrm rot="5749646">
              <a:off x="7435127" y="4004162"/>
              <a:ext cx="285910" cy="275544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4"/>
            <p:cNvSpPr/>
            <p:nvPr/>
          </p:nvSpPr>
          <p:spPr>
            <a:xfrm rot="5012803">
              <a:off x="7530312" y="3970713"/>
              <a:ext cx="148692" cy="183527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4"/>
            <p:cNvSpPr/>
            <p:nvPr/>
          </p:nvSpPr>
          <p:spPr>
            <a:xfrm rot="4723234">
              <a:off x="7757752" y="3964617"/>
              <a:ext cx="318291" cy="253351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4"/>
            <p:cNvSpPr/>
            <p:nvPr/>
          </p:nvSpPr>
          <p:spPr>
            <a:xfrm rot="5547389">
              <a:off x="7779374" y="3944655"/>
              <a:ext cx="272195" cy="262016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4"/>
            <p:cNvSpPr/>
            <p:nvPr/>
          </p:nvSpPr>
          <p:spPr>
            <a:xfrm rot="4723234">
              <a:off x="7862039" y="3910751"/>
              <a:ext cx="141234" cy="17425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4"/>
            <p:cNvSpPr/>
            <p:nvPr/>
          </p:nvSpPr>
          <p:spPr>
            <a:xfrm rot="9160486" flipH="1">
              <a:off x="7544928" y="4264139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4"/>
            <p:cNvSpPr/>
            <p:nvPr/>
          </p:nvSpPr>
          <p:spPr>
            <a:xfrm rot="9160486" flipH="1">
              <a:off x="7540012" y="4254986"/>
              <a:ext cx="157448" cy="98305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4"/>
            <p:cNvSpPr/>
            <p:nvPr/>
          </p:nvSpPr>
          <p:spPr>
            <a:xfrm rot="9160486" flipH="1">
              <a:off x="7877421" y="4201967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4"/>
            <p:cNvSpPr/>
            <p:nvPr/>
          </p:nvSpPr>
          <p:spPr>
            <a:xfrm rot="9160486" flipH="1">
              <a:off x="7872520" y="4192876"/>
              <a:ext cx="157288" cy="98278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4"/>
            <p:cNvSpPr/>
            <p:nvPr/>
          </p:nvSpPr>
          <p:spPr>
            <a:xfrm rot="9160486" flipH="1">
              <a:off x="7360478" y="3962374"/>
              <a:ext cx="134635" cy="58422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4"/>
            <p:cNvSpPr/>
            <p:nvPr/>
          </p:nvSpPr>
          <p:spPr>
            <a:xfrm rot="9160486" flipH="1">
              <a:off x="7872255" y="3817212"/>
              <a:ext cx="134635" cy="58369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4"/>
            <p:cNvSpPr/>
            <p:nvPr/>
          </p:nvSpPr>
          <p:spPr>
            <a:xfrm rot="9160486" flipH="1">
              <a:off x="7614350" y="3845025"/>
              <a:ext cx="112116" cy="16345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4"/>
            <p:cNvSpPr/>
            <p:nvPr/>
          </p:nvSpPr>
          <p:spPr>
            <a:xfrm rot="9160486" flipH="1">
              <a:off x="7608120" y="3836827"/>
              <a:ext cx="125740" cy="179433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4"/>
            <p:cNvSpPr/>
            <p:nvPr/>
          </p:nvSpPr>
          <p:spPr>
            <a:xfrm rot="9160486" flipH="1">
              <a:off x="7615374" y="3845345"/>
              <a:ext cx="82517" cy="55270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4"/>
            <p:cNvSpPr/>
            <p:nvPr/>
          </p:nvSpPr>
          <p:spPr>
            <a:xfrm rot="9160486" flipH="1">
              <a:off x="7609603" y="3840300"/>
              <a:ext cx="93657" cy="65688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27" name="Google Shape;1927;p14"/>
          <p:cNvGrpSpPr/>
          <p:nvPr/>
        </p:nvGrpSpPr>
        <p:grpSpPr>
          <a:xfrm rot="-3257869" flipH="1">
            <a:off x="760420" y="3944117"/>
            <a:ext cx="682224" cy="566907"/>
            <a:chOff x="3478568" y="540468"/>
            <a:chExt cx="511644" cy="425160"/>
          </a:xfrm>
        </p:grpSpPr>
        <p:sp>
          <p:nvSpPr>
            <p:cNvPr id="1928" name="Google Shape;1928;p14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3" name="Google Shape;1943;p14"/>
          <p:cNvGrpSpPr/>
          <p:nvPr/>
        </p:nvGrpSpPr>
        <p:grpSpPr>
          <a:xfrm rot="-5130198">
            <a:off x="1304305" y="4813063"/>
            <a:ext cx="973775" cy="926383"/>
            <a:chOff x="435062" y="187598"/>
            <a:chExt cx="730347" cy="694803"/>
          </a:xfrm>
        </p:grpSpPr>
        <p:sp>
          <p:nvSpPr>
            <p:cNvPr id="1944" name="Google Shape;1944;p14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14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4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4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4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4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4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4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4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14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14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14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14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14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14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14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14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14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14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14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14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14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14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14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14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14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14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1" name="Google Shape;1971;p14"/>
          <p:cNvGrpSpPr/>
          <p:nvPr/>
        </p:nvGrpSpPr>
        <p:grpSpPr>
          <a:xfrm>
            <a:off x="5310289" y="713344"/>
            <a:ext cx="256688" cy="303621"/>
            <a:chOff x="1824250" y="1008625"/>
            <a:chExt cx="144250" cy="170625"/>
          </a:xfrm>
        </p:grpSpPr>
        <p:sp>
          <p:nvSpPr>
            <p:cNvPr id="1972" name="Google Shape;1972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4" name="Google Shape;1974;p14"/>
          <p:cNvGrpSpPr/>
          <p:nvPr/>
        </p:nvGrpSpPr>
        <p:grpSpPr>
          <a:xfrm rot="1156882">
            <a:off x="10589831" y="4935522"/>
            <a:ext cx="240444" cy="360156"/>
            <a:chOff x="1459800" y="1512500"/>
            <a:chExt cx="131625" cy="197100"/>
          </a:xfrm>
        </p:grpSpPr>
        <p:sp>
          <p:nvSpPr>
            <p:cNvPr id="1975" name="Google Shape;1975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79" name="Google Shape;1979;p14"/>
          <p:cNvSpPr/>
          <p:nvPr/>
        </p:nvSpPr>
        <p:spPr>
          <a:xfrm rot="-10164585" flipH="1">
            <a:off x="4119543" y="4830387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0" name="Google Shape;1980;p14"/>
          <p:cNvSpPr/>
          <p:nvPr/>
        </p:nvSpPr>
        <p:spPr>
          <a:xfrm rot="-630953">
            <a:off x="10225907" y="39803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1" name="Google Shape;1981;p14"/>
          <p:cNvSpPr/>
          <p:nvPr/>
        </p:nvSpPr>
        <p:spPr>
          <a:xfrm rot="-635415">
            <a:off x="111304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2" name="Google Shape;1982;p14"/>
          <p:cNvSpPr/>
          <p:nvPr/>
        </p:nvSpPr>
        <p:spPr>
          <a:xfrm rot="-631667">
            <a:off x="114530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3" name="Google Shape;1983;p14"/>
          <p:cNvSpPr/>
          <p:nvPr/>
        </p:nvSpPr>
        <p:spPr>
          <a:xfrm rot="10169047">
            <a:off x="6104243" y="200130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5941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p15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986" name="Google Shape;1986;p15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987" name="Google Shape;1987;p15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8" name="Google Shape;1988;p15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9" name="Google Shape;1989;p15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0" name="Google Shape;1990;p15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1" name="Google Shape;1991;p15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2" name="Google Shape;1992;p15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3" name="Google Shape;1993;p15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4" name="Google Shape;1994;p15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5" name="Google Shape;1995;p15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6" name="Google Shape;1996;p15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7" name="Google Shape;1997;p15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15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9" name="Google Shape;1999;p15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0" name="Google Shape;2000;p15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1" name="Google Shape;2001;p15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2" name="Google Shape;2002;p15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15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15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15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15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15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8" name="Google Shape;2008;p15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9" name="Google Shape;2009;p15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0" name="Google Shape;2010;p15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1" name="Google Shape;2011;p15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2" name="Google Shape;2012;p15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3" name="Google Shape;2013;p15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4" name="Google Shape;2014;p15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5" name="Google Shape;2015;p15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6" name="Google Shape;2016;p15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7" name="Google Shape;2017;p15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8" name="Google Shape;2018;p15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9" name="Google Shape;2019;p15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0" name="Google Shape;2020;p15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1" name="Google Shape;2021;p15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2" name="Google Shape;2022;p15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3" name="Google Shape;2023;p15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4" name="Google Shape;2024;p15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5" name="Google Shape;2025;p15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6" name="Google Shape;2026;p15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7" name="Google Shape;2027;p15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8" name="Google Shape;2028;p15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9" name="Google Shape;2029;p15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0" name="Google Shape;2030;p15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1" name="Google Shape;2031;p15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2" name="Google Shape;2032;p15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3" name="Google Shape;2033;p15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4" name="Google Shape;2034;p15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5" name="Google Shape;2035;p15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6" name="Google Shape;2036;p15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7" name="Google Shape;2037;p15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8" name="Google Shape;2038;p15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9" name="Google Shape;2039;p15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0" name="Google Shape;2040;p15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1" name="Google Shape;2041;p15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2" name="Google Shape;2042;p15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3" name="Google Shape;2043;p15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4" name="Google Shape;2044;p15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5" name="Google Shape;2045;p15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6" name="Google Shape;2046;p15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7" name="Google Shape;2047;p15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8" name="Google Shape;2048;p15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9" name="Google Shape;2049;p15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0" name="Google Shape;2050;p15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1" name="Google Shape;2051;p15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15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15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15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15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6" name="Google Shape;2056;p15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7" name="Google Shape;2057;p15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15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15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15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1" name="Google Shape;2061;p15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2" name="Google Shape;2062;p15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3" name="Google Shape;2063;p15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4" name="Google Shape;2064;p15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5" name="Google Shape;2065;p15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6" name="Google Shape;2066;p15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7" name="Google Shape;2067;p15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8" name="Google Shape;2068;p15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9" name="Google Shape;2069;p15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0" name="Google Shape;2070;p15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071" name="Google Shape;2071;p15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2" name="Google Shape;2072;p15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3" name="Google Shape;2073;p15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4" name="Google Shape;2074;p15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5" name="Google Shape;2075;p15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76" name="Google Shape;2076;p15"/>
          <p:cNvGrpSpPr/>
          <p:nvPr/>
        </p:nvGrpSpPr>
        <p:grpSpPr>
          <a:xfrm>
            <a:off x="599754" y="518634"/>
            <a:ext cx="10926269" cy="4608716"/>
            <a:chOff x="449815" y="388975"/>
            <a:chExt cx="8194702" cy="3456537"/>
          </a:xfrm>
        </p:grpSpPr>
        <p:sp>
          <p:nvSpPr>
            <p:cNvPr id="2077" name="Google Shape;2077;p15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15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15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15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15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5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5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84" name="Google Shape;2084;p15"/>
          <p:cNvSpPr/>
          <p:nvPr/>
        </p:nvSpPr>
        <p:spPr>
          <a:xfrm>
            <a:off x="1834099" y="4997501"/>
            <a:ext cx="9119301" cy="1632967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5" name="Google Shape;2085;p15"/>
          <p:cNvSpPr txBox="1">
            <a:spLocks noGrp="1"/>
          </p:cNvSpPr>
          <p:nvPr>
            <p:ph type="title"/>
          </p:nvPr>
        </p:nvSpPr>
        <p:spPr>
          <a:xfrm>
            <a:off x="3708600" y="5267200"/>
            <a:ext cx="4774800" cy="3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 dirty="0"/>
          </a:p>
        </p:txBody>
      </p:sp>
      <p:sp>
        <p:nvSpPr>
          <p:cNvPr id="2086" name="Google Shape;2086;p15"/>
          <p:cNvSpPr txBox="1">
            <a:spLocks noGrp="1"/>
          </p:cNvSpPr>
          <p:nvPr>
            <p:ph type="subTitle" idx="1"/>
          </p:nvPr>
        </p:nvSpPr>
        <p:spPr>
          <a:xfrm>
            <a:off x="1944200" y="1887564"/>
            <a:ext cx="8303600" cy="18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087" name="Google Shape;2087;p15"/>
          <p:cNvGrpSpPr/>
          <p:nvPr/>
        </p:nvGrpSpPr>
        <p:grpSpPr>
          <a:xfrm>
            <a:off x="953462" y="620477"/>
            <a:ext cx="535508" cy="598919"/>
            <a:chOff x="4791500" y="4541438"/>
            <a:chExt cx="163225" cy="182575"/>
          </a:xfrm>
        </p:grpSpPr>
        <p:sp>
          <p:nvSpPr>
            <p:cNvPr id="2088" name="Google Shape;2088;p15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15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0" name="Google Shape;2090;p15"/>
          <p:cNvGrpSpPr/>
          <p:nvPr/>
        </p:nvGrpSpPr>
        <p:grpSpPr>
          <a:xfrm rot="-1540536">
            <a:off x="722073" y="1274434"/>
            <a:ext cx="444425" cy="665709"/>
            <a:chOff x="1459800" y="1512500"/>
            <a:chExt cx="131625" cy="197100"/>
          </a:xfrm>
        </p:grpSpPr>
        <p:sp>
          <p:nvSpPr>
            <p:cNvPr id="2091" name="Google Shape;2091;p15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15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15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15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15"/>
          <p:cNvGrpSpPr/>
          <p:nvPr/>
        </p:nvGrpSpPr>
        <p:grpSpPr>
          <a:xfrm rot="4019059">
            <a:off x="1588189" y="1093355"/>
            <a:ext cx="413756" cy="489408"/>
            <a:chOff x="1824250" y="1008625"/>
            <a:chExt cx="144250" cy="170625"/>
          </a:xfrm>
        </p:grpSpPr>
        <p:sp>
          <p:nvSpPr>
            <p:cNvPr id="2096" name="Google Shape;2096;p15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8" name="Google Shape;2098;p15"/>
          <p:cNvGrpSpPr/>
          <p:nvPr/>
        </p:nvGrpSpPr>
        <p:grpSpPr>
          <a:xfrm rot="6885081" flipH="1">
            <a:off x="2468131" y="427771"/>
            <a:ext cx="849235" cy="705687"/>
            <a:chOff x="3478568" y="540468"/>
            <a:chExt cx="511644" cy="425160"/>
          </a:xfrm>
        </p:grpSpPr>
        <p:sp>
          <p:nvSpPr>
            <p:cNvPr id="2099" name="Google Shape;2099;p15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15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15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15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15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15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15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5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5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15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15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7867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21445D-56F1-4C76-843B-424E76F0A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68D17E-0094-4DBD-B69B-E5FC49E34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0EAFA0-F332-4424-ADDF-F200295C2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710154-2E50-4036-BA18-0515BB42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F261-2C13-472D-818E-F218FE7721F7}" type="datetime1">
              <a:rPr lang="en-US" smtClean="0"/>
              <a:t>11/15/2025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B19B14-A49F-4EB3-BBAE-DDCB805B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2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6" name="Google Shape;2276;p17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2277" name="Google Shape;2277;p17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278" name="Google Shape;2278;p17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9" name="Google Shape;2279;p17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0" name="Google Shape;2280;p17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1" name="Google Shape;2281;p17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2" name="Google Shape;2282;p17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17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17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5" name="Google Shape;2285;p17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17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7" name="Google Shape;2287;p17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8" name="Google Shape;2288;p17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9" name="Google Shape;2289;p17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0" name="Google Shape;2290;p17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1" name="Google Shape;2291;p17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17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3" name="Google Shape;2293;p17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4" name="Google Shape;2294;p17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5" name="Google Shape;2295;p17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17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17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8" name="Google Shape;2298;p17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9" name="Google Shape;2299;p17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0" name="Google Shape;2300;p17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1" name="Google Shape;2301;p17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2" name="Google Shape;2302;p17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3" name="Google Shape;2303;p17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4" name="Google Shape;2304;p17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5" name="Google Shape;2305;p17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6" name="Google Shape;2306;p17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7" name="Google Shape;2307;p17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8" name="Google Shape;2308;p17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9" name="Google Shape;2309;p17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0" name="Google Shape;2310;p17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1" name="Google Shape;2311;p17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2" name="Google Shape;2312;p17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3" name="Google Shape;2313;p17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4" name="Google Shape;2314;p17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5" name="Google Shape;2315;p17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6" name="Google Shape;2316;p17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7" name="Google Shape;2317;p17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8" name="Google Shape;2318;p17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9" name="Google Shape;2319;p17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0" name="Google Shape;2320;p17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1" name="Google Shape;2321;p17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2" name="Google Shape;2322;p17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3" name="Google Shape;2323;p17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4" name="Google Shape;2324;p17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5" name="Google Shape;2325;p17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6" name="Google Shape;2326;p17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7" name="Google Shape;2327;p17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8" name="Google Shape;2328;p17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9" name="Google Shape;2329;p17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0" name="Google Shape;2330;p17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1" name="Google Shape;2331;p17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2" name="Google Shape;2332;p17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3" name="Google Shape;2333;p17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4" name="Google Shape;2334;p17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5" name="Google Shape;2335;p17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6" name="Google Shape;2336;p17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7" name="Google Shape;2337;p17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8" name="Google Shape;2338;p17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9" name="Google Shape;2339;p17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0" name="Google Shape;2340;p17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1" name="Google Shape;2341;p17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2" name="Google Shape;2342;p17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3" name="Google Shape;2343;p17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4" name="Google Shape;2344;p17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5" name="Google Shape;2345;p17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6" name="Google Shape;2346;p17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7" name="Google Shape;2347;p17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8" name="Google Shape;2348;p17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9" name="Google Shape;2349;p17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0" name="Google Shape;2350;p17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1" name="Google Shape;2351;p17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2" name="Google Shape;2352;p17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3" name="Google Shape;2353;p17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4" name="Google Shape;2354;p17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5" name="Google Shape;2355;p17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6" name="Google Shape;2356;p17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7" name="Google Shape;2357;p17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8" name="Google Shape;2358;p17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9" name="Google Shape;2359;p17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0" name="Google Shape;2360;p17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1" name="Google Shape;2361;p17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362" name="Google Shape;2362;p17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3" name="Google Shape;2363;p17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4" name="Google Shape;2364;p17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5" name="Google Shape;2365;p17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6" name="Google Shape;2366;p17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67" name="Google Shape;2367;p17"/>
          <p:cNvGrpSpPr/>
          <p:nvPr/>
        </p:nvGrpSpPr>
        <p:grpSpPr>
          <a:xfrm>
            <a:off x="94593" y="122634"/>
            <a:ext cx="11964689" cy="6577533"/>
            <a:chOff x="70944" y="91975"/>
            <a:chExt cx="8973517" cy="4933150"/>
          </a:xfrm>
        </p:grpSpPr>
        <p:sp>
          <p:nvSpPr>
            <p:cNvPr id="2368" name="Google Shape;2368;p17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7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7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7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7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7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7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7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7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77" name="Google Shape;2377;p17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2378" name="Google Shape;2378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9" name="Google Shape;2379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0" name="Google Shape;2380;p17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2381" name="Google Shape;2381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2" name="Google Shape;2382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3" name="Google Shape;2383;p17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2384" name="Google Shape;2384;p17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5" name="Google Shape;2385;p17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6" name="Google Shape;2386;p17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2387" name="Google Shape;2387;p17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8" name="Google Shape;2388;p17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9" name="Google Shape;2389;p17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0" name="Google Shape;2390;p17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91" name="Google Shape;2391;p17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2392" name="Google Shape;2392;p17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3" name="Google Shape;2393;p17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4" name="Google Shape;2394;p17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5" name="Google Shape;2395;p17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6" name="Google Shape;2396;p17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7" name="Google Shape;2397;p17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8" name="Google Shape;2398;p17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9" name="Google Shape;2399;p17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0" name="Google Shape;2400;p17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1" name="Google Shape;2401;p17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2" name="Google Shape;2402;p17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3" name="Google Shape;2403;p17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4" name="Google Shape;2404;p17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5" name="Google Shape;2405;p17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6" name="Google Shape;2406;p17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7" name="Google Shape;2407;p17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8" name="Google Shape;2408;p17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9" name="Google Shape;2409;p17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0" name="Google Shape;2410;p17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1" name="Google Shape;2411;p17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2" name="Google Shape;2412;p17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3" name="Google Shape;2413;p17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4" name="Google Shape;2414;p17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5" name="Google Shape;2415;p17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6" name="Google Shape;2416;p17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7" name="Google Shape;2417;p17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8" name="Google Shape;2418;p17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9" name="Google Shape;2419;p17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2420" name="Google Shape;2420;p17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1" name="Google Shape;2421;p17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2" name="Google Shape;2422;p17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3" name="Google Shape;2423;p17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4" name="Google Shape;2424;p17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5" name="Google Shape;2425;p17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6" name="Google Shape;2426;p17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7" name="Google Shape;2427;p17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8" name="Google Shape;2428;p17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9" name="Google Shape;2429;p17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0" name="Google Shape;2430;p17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1" name="Google Shape;2431;p17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2" name="Google Shape;2432;p17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3" name="Google Shape;2433;p17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4" name="Google Shape;2434;p17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35" name="Google Shape;2435;p17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6" name="Google Shape;2436;p17"/>
          <p:cNvSpPr txBox="1">
            <a:spLocks noGrp="1"/>
          </p:cNvSpPr>
          <p:nvPr>
            <p:ph type="subTitle" idx="1"/>
          </p:nvPr>
        </p:nvSpPr>
        <p:spPr>
          <a:xfrm>
            <a:off x="953467" y="3608017"/>
            <a:ext cx="3876800" cy="18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7" name="Google Shape;2437;p17"/>
          <p:cNvSpPr txBox="1">
            <a:spLocks noGrp="1"/>
          </p:cNvSpPr>
          <p:nvPr>
            <p:ph type="title"/>
          </p:nvPr>
        </p:nvSpPr>
        <p:spPr>
          <a:xfrm>
            <a:off x="953467" y="1778684"/>
            <a:ext cx="5010400" cy="1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487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0" name="Google Shape;4130;p28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131" name="Google Shape;4131;p28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132" name="Google Shape;4132;p28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3" name="Google Shape;4133;p28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4" name="Google Shape;4134;p28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5" name="Google Shape;4135;p28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6" name="Google Shape;4136;p28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7" name="Google Shape;4137;p28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8" name="Google Shape;4138;p28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9" name="Google Shape;4139;p28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0" name="Google Shape;4140;p28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1" name="Google Shape;4141;p28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2" name="Google Shape;4142;p28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3" name="Google Shape;4143;p28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4" name="Google Shape;4144;p28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5" name="Google Shape;4145;p28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6" name="Google Shape;4146;p28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7" name="Google Shape;4147;p28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8" name="Google Shape;4148;p28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9" name="Google Shape;4149;p28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0" name="Google Shape;4150;p28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1" name="Google Shape;4151;p28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2" name="Google Shape;4152;p28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3" name="Google Shape;4153;p28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4" name="Google Shape;4154;p28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5" name="Google Shape;4155;p28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6" name="Google Shape;4156;p28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7" name="Google Shape;4157;p28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8" name="Google Shape;4158;p28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9" name="Google Shape;4159;p28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0" name="Google Shape;4160;p28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1" name="Google Shape;4161;p28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2" name="Google Shape;4162;p28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3" name="Google Shape;4163;p28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4" name="Google Shape;4164;p28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5" name="Google Shape;4165;p28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6" name="Google Shape;4166;p28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7" name="Google Shape;4167;p28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8" name="Google Shape;4168;p28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9" name="Google Shape;4169;p28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0" name="Google Shape;4170;p28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1" name="Google Shape;4171;p28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2" name="Google Shape;4172;p28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3" name="Google Shape;4173;p28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4" name="Google Shape;4174;p28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5" name="Google Shape;4175;p28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6" name="Google Shape;4176;p28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7" name="Google Shape;4177;p28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8" name="Google Shape;4178;p28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9" name="Google Shape;4179;p28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0" name="Google Shape;4180;p28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1" name="Google Shape;4181;p28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2" name="Google Shape;4182;p28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3" name="Google Shape;4183;p28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4" name="Google Shape;4184;p28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5" name="Google Shape;4185;p28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6" name="Google Shape;4186;p28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7" name="Google Shape;4187;p28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8" name="Google Shape;4188;p28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9" name="Google Shape;4189;p28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0" name="Google Shape;4190;p28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1" name="Google Shape;4191;p28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2" name="Google Shape;4192;p28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3" name="Google Shape;4193;p28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4" name="Google Shape;4194;p28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5" name="Google Shape;4195;p28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6" name="Google Shape;4196;p28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7" name="Google Shape;4197;p28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8" name="Google Shape;4198;p28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9" name="Google Shape;4199;p28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0" name="Google Shape;4200;p28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1" name="Google Shape;4201;p28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2" name="Google Shape;4202;p28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3" name="Google Shape;4203;p28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4" name="Google Shape;4204;p28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5" name="Google Shape;4205;p28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6" name="Google Shape;4206;p28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7" name="Google Shape;4207;p28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8" name="Google Shape;4208;p28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9" name="Google Shape;4209;p28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0" name="Google Shape;4210;p28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1" name="Google Shape;4211;p28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2" name="Google Shape;4212;p28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3" name="Google Shape;4213;p28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4" name="Google Shape;4214;p28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5" name="Google Shape;4215;p28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16" name="Google Shape;4216;p28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7" name="Google Shape;4217;p28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8" name="Google Shape;4218;p28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9" name="Google Shape;4219;p28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0" name="Google Shape;4220;p28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56273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2" name="Google Shape;4222;p29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223" name="Google Shape;4223;p29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224" name="Google Shape;4224;p29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5" name="Google Shape;4225;p29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6" name="Google Shape;4226;p29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7" name="Google Shape;4227;p29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8" name="Google Shape;4228;p29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9" name="Google Shape;4229;p29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0" name="Google Shape;4230;p29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1" name="Google Shape;4231;p29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2" name="Google Shape;4232;p29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3" name="Google Shape;4233;p29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4" name="Google Shape;4234;p29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5" name="Google Shape;4235;p29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6" name="Google Shape;4236;p29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7" name="Google Shape;4237;p29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8" name="Google Shape;4238;p29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9" name="Google Shape;4239;p29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0" name="Google Shape;4240;p29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1" name="Google Shape;4241;p29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2" name="Google Shape;4242;p29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3" name="Google Shape;4243;p29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4" name="Google Shape;4244;p29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5" name="Google Shape;4245;p29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6" name="Google Shape;4246;p29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7" name="Google Shape;4247;p29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8" name="Google Shape;4248;p29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9" name="Google Shape;4249;p29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0" name="Google Shape;4250;p29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1" name="Google Shape;4251;p29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2" name="Google Shape;4252;p29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3" name="Google Shape;4253;p29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4" name="Google Shape;4254;p29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5" name="Google Shape;4255;p29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6" name="Google Shape;4256;p29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7" name="Google Shape;4257;p29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8" name="Google Shape;4258;p29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9" name="Google Shape;4259;p29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0" name="Google Shape;4260;p29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1" name="Google Shape;4261;p29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2" name="Google Shape;4262;p29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3" name="Google Shape;4263;p29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4" name="Google Shape;4264;p29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5" name="Google Shape;4265;p29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6" name="Google Shape;4266;p29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7" name="Google Shape;4267;p29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8" name="Google Shape;4268;p29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9" name="Google Shape;4269;p29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0" name="Google Shape;4270;p29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1" name="Google Shape;4271;p29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2" name="Google Shape;4272;p29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3" name="Google Shape;4273;p29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4" name="Google Shape;4274;p29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5" name="Google Shape;4275;p29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6" name="Google Shape;4276;p29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7" name="Google Shape;4277;p29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8" name="Google Shape;4278;p29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9" name="Google Shape;4279;p29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0" name="Google Shape;4280;p29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1" name="Google Shape;4281;p29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2" name="Google Shape;4282;p29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3" name="Google Shape;4283;p29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4" name="Google Shape;4284;p29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5" name="Google Shape;4285;p29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6" name="Google Shape;4286;p29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7" name="Google Shape;4287;p29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8" name="Google Shape;4288;p29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9" name="Google Shape;4289;p29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0" name="Google Shape;4290;p29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1" name="Google Shape;4291;p29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2" name="Google Shape;4292;p29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3" name="Google Shape;4293;p29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4" name="Google Shape;4294;p29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5" name="Google Shape;4295;p29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6" name="Google Shape;4296;p29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7" name="Google Shape;4297;p29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8" name="Google Shape;4298;p29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9" name="Google Shape;4299;p29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0" name="Google Shape;4300;p29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1" name="Google Shape;4301;p29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2" name="Google Shape;4302;p29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3" name="Google Shape;4303;p29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4" name="Google Shape;4304;p29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5" name="Google Shape;4305;p29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6" name="Google Shape;4306;p29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7" name="Google Shape;4307;p29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08" name="Google Shape;4308;p29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9" name="Google Shape;4309;p29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0" name="Google Shape;4310;p29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1" name="Google Shape;4311;p29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2" name="Google Shape;4312;p29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13" name="Google Shape;4313;p29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4314" name="Google Shape;4314;p29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29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29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7" name="Google Shape;4317;p29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8" name="Google Shape;4318;p29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29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29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29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29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23" name="Google Shape;4323;p29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4324" name="Google Shape;4324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5" name="Google Shape;4325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6" name="Google Shape;4326;p29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4327" name="Google Shape;4327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8" name="Google Shape;4328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9" name="Google Shape;4329;p29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4330" name="Google Shape;4330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1" name="Google Shape;4331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2" name="Google Shape;4332;p29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4333" name="Google Shape;433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4" name="Google Shape;433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5" name="Google Shape;433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6" name="Google Shape;433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7" name="Google Shape;4337;p29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4338" name="Google Shape;4338;p29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9" name="Google Shape;4339;p29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0" name="Google Shape;4340;p29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1" name="Google Shape;4341;p29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2" name="Google Shape;4342;p29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3" name="Google Shape;4343;p29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4" name="Google Shape;4344;p29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5" name="Google Shape;4345;p29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6" name="Google Shape;4346;p29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7" name="Google Shape;4347;p29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8" name="Google Shape;4348;p29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9" name="Google Shape;4349;p29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0" name="Google Shape;4350;p29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1" name="Google Shape;4351;p29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2" name="Google Shape;4352;p29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3" name="Google Shape;4353;p29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4" name="Google Shape;4354;p29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5" name="Google Shape;4355;p29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6" name="Google Shape;4356;p29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7" name="Google Shape;4357;p29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8" name="Google Shape;4358;p29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9" name="Google Shape;4359;p29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0" name="Google Shape;4360;p29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1" name="Google Shape;4361;p29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2" name="Google Shape;4362;p29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3" name="Google Shape;4363;p29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4" name="Google Shape;4364;p29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65" name="Google Shape;4365;p29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4366" name="Google Shape;4366;p29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7" name="Google Shape;4367;p29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8" name="Google Shape;4368;p29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9" name="Google Shape;4369;p29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0" name="Google Shape;4370;p29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1" name="Google Shape;4371;p29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2" name="Google Shape;4372;p29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3" name="Google Shape;4373;p29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4" name="Google Shape;4374;p29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5" name="Google Shape;4375;p29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6" name="Google Shape;4376;p29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7" name="Google Shape;4377;p29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8" name="Google Shape;4378;p29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9" name="Google Shape;4379;p29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0" name="Google Shape;4380;p29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202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3"/>
          <p:cNvGrpSpPr/>
          <p:nvPr userDrawn="1"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235" name="Google Shape;235;p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36" name="Google Shape;236;p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20" name="Google Shape;320;p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88345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50" name="Google Shape;450;p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51" name="Google Shape;451;p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35" name="Google Shape;535;p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0" name="Google Shape;540;p4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541" name="Google Shape;541;p4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0" name="Google Shape;550;p4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551" name="Google Shape;551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3" name="Google Shape;553;p4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554" name="Google Shape;554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6" name="Google Shape;556;p4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557" name="Google Shape;557;p4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9" name="Google Shape;559;p4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560" name="Google Shape;560;p4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" name="Google Shape;562;p4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" name="Google Shape;563;p4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4" name="Google Shape;564;p4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565" name="Google Shape;565;p4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" name="Google Shape;566;p4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" name="Google Shape;567;p4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" name="Google Shape;568;p4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" name="Google Shape;569;p4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" name="Google Shape;570;p4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" name="Google Shape;571;p4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" name="Google Shape;574;p4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" name="Google Shape;575;p4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4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" name="Google Shape;578;p4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" name="Google Shape;579;p4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" name="Google Shape;580;p4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" name="Google Shape;581;p4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" name="Google Shape;582;p4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" name="Google Shape;583;p4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" name="Google Shape;585;p4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4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8" name="Google Shape;588;p4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9" name="Google Shape;589;p4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0" name="Google Shape;590;p4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1" name="Google Shape;591;p4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2" name="Google Shape;592;p4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593" name="Google Shape;593;p4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4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4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4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4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4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4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3" name="Google Shape;603;p4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4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4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4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4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08" name="Google Shape;608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4"/>
          <p:cNvSpPr txBox="1">
            <a:spLocks noGrp="1"/>
          </p:cNvSpPr>
          <p:nvPr>
            <p:ph type="body" idx="1"/>
          </p:nvPr>
        </p:nvSpPr>
        <p:spPr>
          <a:xfrm>
            <a:off x="960000" y="1505700"/>
            <a:ext cx="10272000" cy="4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✱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788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8" name="Google Shape;1488;p11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489" name="Google Shape;1489;p11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490" name="Google Shape;1490;p11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11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11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11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11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11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11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7" name="Google Shape;1497;p11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8" name="Google Shape;1498;p11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9" name="Google Shape;1499;p11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0" name="Google Shape;1500;p11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1" name="Google Shape;1501;p11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2" name="Google Shape;1502;p11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3" name="Google Shape;1503;p11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4" name="Google Shape;1504;p11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5" name="Google Shape;1505;p11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6" name="Google Shape;1506;p11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7" name="Google Shape;1507;p11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8" name="Google Shape;1508;p11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9" name="Google Shape;1509;p11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0" name="Google Shape;1510;p11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1" name="Google Shape;1511;p11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2" name="Google Shape;1512;p11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3" name="Google Shape;1513;p11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4" name="Google Shape;1514;p11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5" name="Google Shape;1515;p11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6" name="Google Shape;1516;p11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7" name="Google Shape;1517;p11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8" name="Google Shape;1518;p11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9" name="Google Shape;1519;p11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0" name="Google Shape;1520;p11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1" name="Google Shape;1521;p11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2" name="Google Shape;1522;p11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11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11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11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11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11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11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11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11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11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11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11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11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11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11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11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11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11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11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11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11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11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11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5" name="Google Shape;1545;p11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6" name="Google Shape;1546;p11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7" name="Google Shape;1547;p11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8" name="Google Shape;1548;p11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9" name="Google Shape;1549;p11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0" name="Google Shape;1550;p11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1" name="Google Shape;1551;p11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2" name="Google Shape;1552;p11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3" name="Google Shape;1553;p11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4" name="Google Shape;1554;p11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5" name="Google Shape;1555;p11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6" name="Google Shape;1556;p11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7" name="Google Shape;1557;p11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8" name="Google Shape;1558;p11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9" name="Google Shape;1559;p11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0" name="Google Shape;1560;p11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1" name="Google Shape;1561;p11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2" name="Google Shape;1562;p11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11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11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11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11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11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11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11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11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11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11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11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74" name="Google Shape;1574;p11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5" name="Google Shape;1575;p11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6" name="Google Shape;1576;p11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7" name="Google Shape;1577;p11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8" name="Google Shape;1578;p11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79" name="Google Shape;1579;p11"/>
          <p:cNvGrpSpPr/>
          <p:nvPr/>
        </p:nvGrpSpPr>
        <p:grpSpPr>
          <a:xfrm>
            <a:off x="605787" y="1124650"/>
            <a:ext cx="10926269" cy="4608716"/>
            <a:chOff x="449815" y="388975"/>
            <a:chExt cx="8194702" cy="3456537"/>
          </a:xfrm>
        </p:grpSpPr>
        <p:sp>
          <p:nvSpPr>
            <p:cNvPr id="1580" name="Google Shape;1580;p11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11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11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11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11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11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11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7" name="Google Shape;1587;p11"/>
          <p:cNvSpPr txBox="1">
            <a:spLocks noGrp="1"/>
          </p:cNvSpPr>
          <p:nvPr>
            <p:ph type="title" hasCustomPrompt="1"/>
          </p:nvPr>
        </p:nvSpPr>
        <p:spPr>
          <a:xfrm>
            <a:off x="1711933" y="21287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588" name="Google Shape;1588;p11"/>
          <p:cNvSpPr txBox="1">
            <a:spLocks noGrp="1"/>
          </p:cNvSpPr>
          <p:nvPr>
            <p:ph type="subTitle" idx="1"/>
          </p:nvPr>
        </p:nvSpPr>
        <p:spPr>
          <a:xfrm>
            <a:off x="1711933" y="4143633"/>
            <a:ext cx="8768000" cy="5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771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23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1" name="Google Shape;1591;p13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592" name="Google Shape;1592;p1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593" name="Google Shape;1593;p1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4" name="Google Shape;1594;p1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5" name="Google Shape;1595;p1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6" name="Google Shape;1596;p1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7" name="Google Shape;1597;p1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8" name="Google Shape;1598;p1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9" name="Google Shape;1599;p1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0" name="Google Shape;1600;p1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1" name="Google Shape;1601;p1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2" name="Google Shape;1602;p1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3" name="Google Shape;1603;p1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4" name="Google Shape;1604;p1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5" name="Google Shape;1605;p1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6" name="Google Shape;1606;p1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7" name="Google Shape;1607;p1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8" name="Google Shape;1608;p1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9" name="Google Shape;1609;p1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0" name="Google Shape;1610;p1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1" name="Google Shape;1611;p1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2" name="Google Shape;1612;p1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3" name="Google Shape;1613;p1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4" name="Google Shape;1614;p1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5" name="Google Shape;1615;p1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6" name="Google Shape;1616;p1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7" name="Google Shape;1617;p1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8" name="Google Shape;1618;p1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9" name="Google Shape;1619;p1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0" name="Google Shape;1620;p1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1" name="Google Shape;1621;p1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2" name="Google Shape;1622;p1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3" name="Google Shape;1623;p1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4" name="Google Shape;1624;p1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5" name="Google Shape;1625;p1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6" name="Google Shape;1626;p1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7" name="Google Shape;1627;p1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8" name="Google Shape;1628;p1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9" name="Google Shape;1629;p1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0" name="Google Shape;1630;p1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1" name="Google Shape;1631;p1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2" name="Google Shape;1632;p1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3" name="Google Shape;1633;p1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4" name="Google Shape;1634;p1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5" name="Google Shape;1635;p1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6" name="Google Shape;1636;p1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7" name="Google Shape;1637;p1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8" name="Google Shape;1638;p1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9" name="Google Shape;1639;p1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0" name="Google Shape;1640;p1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1" name="Google Shape;1641;p1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2" name="Google Shape;1642;p1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3" name="Google Shape;1643;p1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4" name="Google Shape;1644;p1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5" name="Google Shape;1645;p1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6" name="Google Shape;1646;p1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7" name="Google Shape;1647;p1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8" name="Google Shape;1648;p1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9" name="Google Shape;1649;p1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0" name="Google Shape;1650;p1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1" name="Google Shape;1651;p1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2" name="Google Shape;1652;p1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3" name="Google Shape;1653;p1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4" name="Google Shape;1654;p1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5" name="Google Shape;1655;p1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6" name="Google Shape;1656;p1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7" name="Google Shape;1657;p1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8" name="Google Shape;1658;p1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9" name="Google Shape;1659;p1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0" name="Google Shape;1660;p1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1" name="Google Shape;1661;p1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2" name="Google Shape;1662;p1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3" name="Google Shape;1663;p1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4" name="Google Shape;1664;p1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5" name="Google Shape;1665;p1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6" name="Google Shape;1666;p1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7" name="Google Shape;1667;p1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8" name="Google Shape;1668;p1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9" name="Google Shape;1669;p1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0" name="Google Shape;1670;p1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1" name="Google Shape;1671;p1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2" name="Google Shape;1672;p1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3" name="Google Shape;1673;p1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4" name="Google Shape;1674;p1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5" name="Google Shape;1675;p1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6" name="Google Shape;1676;p1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677" name="Google Shape;1677;p1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8" name="Google Shape;1678;p1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9" name="Google Shape;1679;p1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0" name="Google Shape;1680;p1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1" name="Google Shape;1681;p1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82" name="Google Shape;1682;p13"/>
          <p:cNvGrpSpPr/>
          <p:nvPr/>
        </p:nvGrpSpPr>
        <p:grpSpPr>
          <a:xfrm>
            <a:off x="94593" y="122634"/>
            <a:ext cx="11964689" cy="6577533"/>
            <a:chOff x="70944" y="91975"/>
            <a:chExt cx="8973517" cy="4933150"/>
          </a:xfrm>
        </p:grpSpPr>
        <p:sp>
          <p:nvSpPr>
            <p:cNvPr id="1683" name="Google Shape;1683;p13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13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13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86" name="Google Shape;1686;p13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1687" name="Google Shape;1687;p13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8" name="Google Shape;1688;p13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9" name="Google Shape;1689;p13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0" name="Google Shape;1690;p13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91" name="Google Shape;1691;p13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1692" name="Google Shape;1692;p13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3" name="Google Shape;1693;p13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4" name="Google Shape;1694;p13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5" name="Google Shape;1695;p13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6" name="Google Shape;1696;p13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7" name="Google Shape;1697;p13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8" name="Google Shape;1698;p13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9" name="Google Shape;1699;p13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0" name="Google Shape;1700;p13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1" name="Google Shape;1701;p13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2" name="Google Shape;1702;p13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3" name="Google Shape;1703;p13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4" name="Google Shape;1704;p13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5" name="Google Shape;1705;p13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6" name="Google Shape;1706;p13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7" name="Google Shape;1707;p13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8" name="Google Shape;1708;p13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9" name="Google Shape;1709;p13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0" name="Google Shape;1710;p13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1" name="Google Shape;1711;p13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2" name="Google Shape;1712;p13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3" name="Google Shape;1713;p13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4" name="Google Shape;1714;p13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5" name="Google Shape;1715;p13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6" name="Google Shape;1716;p13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7" name="Google Shape;1717;p13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8" name="Google Shape;1718;p13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19" name="Google Shape;1719;p13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3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21" name="Google Shape;1721;p13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1722" name="Google Shape;1722;p1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3" name="Google Shape;1723;p1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24" name="Google Shape;1724;p13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1725" name="Google Shape;1725;p13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6" name="Google Shape;1726;p13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27" name="Google Shape;1727;p13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1728" name="Google Shape;1728;p13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9" name="Google Shape;1729;p13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0" name="Google Shape;1730;p13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1" name="Google Shape;1731;p13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2" name="Google Shape;1732;p13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3" name="Google Shape;1733;p13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4" name="Google Shape;1734;p13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5" name="Google Shape;1735;p13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6" name="Google Shape;1736;p13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7" name="Google Shape;1737;p13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8" name="Google Shape;1738;p13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9" name="Google Shape;1739;p13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0" name="Google Shape;1740;p13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1" name="Google Shape;1741;p13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2" name="Google Shape;1742;p13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43" name="Google Shape;1743;p13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13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13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13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47" name="Google Shape;1747;p13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1748" name="Google Shape;1748;p1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9" name="Google Shape;1749;p1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50" name="Google Shape;1750;p13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1" name="Google Shape;1751;p13"/>
          <p:cNvSpPr txBox="1">
            <a:spLocks noGrp="1"/>
          </p:cNvSpPr>
          <p:nvPr>
            <p:ph type="title"/>
          </p:nvPr>
        </p:nvSpPr>
        <p:spPr>
          <a:xfrm>
            <a:off x="2140267" y="22832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52" name="Google Shape;1752;p13"/>
          <p:cNvSpPr txBox="1">
            <a:spLocks noGrp="1"/>
          </p:cNvSpPr>
          <p:nvPr>
            <p:ph type="title" idx="2" hasCustomPrompt="1"/>
          </p:nvPr>
        </p:nvSpPr>
        <p:spPr>
          <a:xfrm>
            <a:off x="2847667" y="1878133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53" name="Google Shape;1753;p13"/>
          <p:cNvSpPr txBox="1">
            <a:spLocks noGrp="1"/>
          </p:cNvSpPr>
          <p:nvPr>
            <p:ph type="subTitle" idx="1"/>
          </p:nvPr>
        </p:nvSpPr>
        <p:spPr>
          <a:xfrm>
            <a:off x="2140267" y="2789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4" name="Google Shape;1754;p13"/>
          <p:cNvSpPr txBox="1">
            <a:spLocks noGrp="1"/>
          </p:cNvSpPr>
          <p:nvPr>
            <p:ph type="title" idx="3"/>
          </p:nvPr>
        </p:nvSpPr>
        <p:spPr>
          <a:xfrm>
            <a:off x="6936533" y="22832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55" name="Google Shape;1755;p13"/>
          <p:cNvSpPr txBox="1">
            <a:spLocks noGrp="1"/>
          </p:cNvSpPr>
          <p:nvPr>
            <p:ph type="title" idx="4" hasCustomPrompt="1"/>
          </p:nvPr>
        </p:nvSpPr>
        <p:spPr>
          <a:xfrm>
            <a:off x="7643933" y="1878133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56" name="Google Shape;1756;p13"/>
          <p:cNvSpPr txBox="1">
            <a:spLocks noGrp="1"/>
          </p:cNvSpPr>
          <p:nvPr>
            <p:ph type="subTitle" idx="5"/>
          </p:nvPr>
        </p:nvSpPr>
        <p:spPr>
          <a:xfrm>
            <a:off x="6936533" y="2789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7" name="Google Shape;1757;p13"/>
          <p:cNvSpPr txBox="1">
            <a:spLocks noGrp="1"/>
          </p:cNvSpPr>
          <p:nvPr>
            <p:ph type="title" idx="6"/>
          </p:nvPr>
        </p:nvSpPr>
        <p:spPr>
          <a:xfrm>
            <a:off x="2140267" y="4685779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58" name="Google Shape;1758;p13"/>
          <p:cNvSpPr txBox="1">
            <a:spLocks noGrp="1"/>
          </p:cNvSpPr>
          <p:nvPr>
            <p:ph type="title" idx="7" hasCustomPrompt="1"/>
          </p:nvPr>
        </p:nvSpPr>
        <p:spPr>
          <a:xfrm>
            <a:off x="2847667" y="4280767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59" name="Google Shape;1759;p13"/>
          <p:cNvSpPr txBox="1">
            <a:spLocks noGrp="1"/>
          </p:cNvSpPr>
          <p:nvPr>
            <p:ph type="subTitle" idx="8"/>
          </p:nvPr>
        </p:nvSpPr>
        <p:spPr>
          <a:xfrm>
            <a:off x="2140267" y="5177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0" name="Google Shape;1760;p13"/>
          <p:cNvSpPr txBox="1">
            <a:spLocks noGrp="1"/>
          </p:cNvSpPr>
          <p:nvPr>
            <p:ph type="title" idx="9"/>
          </p:nvPr>
        </p:nvSpPr>
        <p:spPr>
          <a:xfrm>
            <a:off x="6936533" y="4685779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61" name="Google Shape;1761;p13"/>
          <p:cNvSpPr txBox="1">
            <a:spLocks noGrp="1"/>
          </p:cNvSpPr>
          <p:nvPr>
            <p:ph type="title" idx="13" hasCustomPrompt="1"/>
          </p:nvPr>
        </p:nvSpPr>
        <p:spPr>
          <a:xfrm>
            <a:off x="7643933" y="4280767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62" name="Google Shape;1762;p13"/>
          <p:cNvSpPr txBox="1">
            <a:spLocks noGrp="1"/>
          </p:cNvSpPr>
          <p:nvPr>
            <p:ph type="subTitle" idx="14"/>
          </p:nvPr>
        </p:nvSpPr>
        <p:spPr>
          <a:xfrm>
            <a:off x="6936533" y="5177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3" name="Google Shape;176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0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5" name="Google Shape;1765;p1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766" name="Google Shape;1766;p1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767" name="Google Shape;1767;p1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8" name="Google Shape;1768;p1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9" name="Google Shape;1769;p1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0" name="Google Shape;1770;p1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1" name="Google Shape;1771;p1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2" name="Google Shape;1772;p1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3" name="Google Shape;1773;p1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4" name="Google Shape;1774;p1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5" name="Google Shape;1775;p1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6" name="Google Shape;1776;p1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7" name="Google Shape;1777;p1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8" name="Google Shape;1778;p1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9" name="Google Shape;1779;p1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0" name="Google Shape;1780;p1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1" name="Google Shape;1781;p1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2" name="Google Shape;1782;p1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3" name="Google Shape;1783;p1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4" name="Google Shape;1784;p1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5" name="Google Shape;1785;p1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6" name="Google Shape;1786;p1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7" name="Google Shape;1787;p1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8" name="Google Shape;1788;p1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9" name="Google Shape;1789;p1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0" name="Google Shape;1790;p1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1" name="Google Shape;1791;p1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2" name="Google Shape;1792;p1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3" name="Google Shape;1793;p1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4" name="Google Shape;1794;p1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5" name="Google Shape;1795;p1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6" name="Google Shape;1796;p1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7" name="Google Shape;1797;p1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8" name="Google Shape;1798;p1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9" name="Google Shape;1799;p1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0" name="Google Shape;1800;p1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1" name="Google Shape;1801;p1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2" name="Google Shape;1802;p1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3" name="Google Shape;1803;p1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4" name="Google Shape;1804;p1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5" name="Google Shape;1805;p1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6" name="Google Shape;1806;p1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7" name="Google Shape;1807;p1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8" name="Google Shape;1808;p1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9" name="Google Shape;1809;p1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0" name="Google Shape;1810;p1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1" name="Google Shape;1811;p1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2" name="Google Shape;1812;p1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3" name="Google Shape;1813;p1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4" name="Google Shape;1814;p1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5" name="Google Shape;1815;p1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6" name="Google Shape;1816;p1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7" name="Google Shape;1817;p1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8" name="Google Shape;1818;p1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9" name="Google Shape;1819;p1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0" name="Google Shape;1820;p1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1" name="Google Shape;1821;p1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2" name="Google Shape;1822;p1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3" name="Google Shape;1823;p1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4" name="Google Shape;1824;p1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5" name="Google Shape;1825;p1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6" name="Google Shape;1826;p1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7" name="Google Shape;1827;p1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8" name="Google Shape;1828;p1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9" name="Google Shape;1829;p1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0" name="Google Shape;1830;p1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1" name="Google Shape;1831;p1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2" name="Google Shape;1832;p1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3" name="Google Shape;1833;p1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4" name="Google Shape;1834;p1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5" name="Google Shape;1835;p1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6" name="Google Shape;1836;p1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7" name="Google Shape;1837;p1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8" name="Google Shape;1838;p1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9" name="Google Shape;1839;p1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0" name="Google Shape;1840;p1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1" name="Google Shape;1841;p1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2" name="Google Shape;1842;p1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3" name="Google Shape;1843;p1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4" name="Google Shape;1844;p1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5" name="Google Shape;1845;p1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" name="Google Shape;1846;p1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7" name="Google Shape;1847;p1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8" name="Google Shape;1848;p1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9" name="Google Shape;1849;p1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0" name="Google Shape;1850;p1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851" name="Google Shape;1851;p1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2" name="Google Shape;1852;p1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3" name="Google Shape;1853;p1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4" name="Google Shape;1854;p1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5" name="Google Shape;1855;p1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56" name="Google Shape;1856;p14"/>
          <p:cNvSpPr/>
          <p:nvPr/>
        </p:nvSpPr>
        <p:spPr>
          <a:xfrm rot="10800000" flipH="1">
            <a:off x="1072400" y="5008186"/>
            <a:ext cx="10045579" cy="88468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7" name="Google Shape;1857;p14"/>
          <p:cNvSpPr/>
          <p:nvPr/>
        </p:nvSpPr>
        <p:spPr>
          <a:xfrm rot="10800000">
            <a:off x="6499998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8" name="Google Shape;1858;p14"/>
          <p:cNvSpPr/>
          <p:nvPr/>
        </p:nvSpPr>
        <p:spPr>
          <a:xfrm rot="10800000" flipH="1">
            <a:off x="1072406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9" name="Google Shape;1859;p14"/>
          <p:cNvSpPr/>
          <p:nvPr/>
        </p:nvSpPr>
        <p:spPr>
          <a:xfrm rot="630953" flipH="1">
            <a:off x="1099213" y="5894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0" name="Google Shape;1860;p14"/>
          <p:cNvSpPr/>
          <p:nvPr/>
        </p:nvSpPr>
        <p:spPr>
          <a:xfrm rot="635415" flipH="1">
            <a:off x="7845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1" name="Google Shape;1861;p14"/>
          <p:cNvSpPr/>
          <p:nvPr/>
        </p:nvSpPr>
        <p:spPr>
          <a:xfrm rot="631667" flipH="1">
            <a:off x="6111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2" name="Google Shape;1862;p14"/>
          <p:cNvSpPr/>
          <p:nvPr/>
        </p:nvSpPr>
        <p:spPr>
          <a:xfrm rot="-10164585" flipH="1">
            <a:off x="11053976" y="3930154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3" name="Google Shape;1863;p14"/>
          <p:cNvSpPr/>
          <p:nvPr/>
        </p:nvSpPr>
        <p:spPr>
          <a:xfrm rot="-10168333" flipH="1">
            <a:off x="11376664" y="4657074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4" name="Google Shape;1864;p14"/>
          <p:cNvSpPr txBox="1">
            <a:spLocks noGrp="1"/>
          </p:cNvSpPr>
          <p:nvPr>
            <p:ph type="title"/>
          </p:nvPr>
        </p:nvSpPr>
        <p:spPr>
          <a:xfrm>
            <a:off x="7119967" y="2324567"/>
            <a:ext cx="360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65" name="Google Shape;1865;p14"/>
          <p:cNvSpPr txBox="1">
            <a:spLocks noGrp="1"/>
          </p:cNvSpPr>
          <p:nvPr>
            <p:ph type="title" idx="2" hasCustomPrompt="1"/>
          </p:nvPr>
        </p:nvSpPr>
        <p:spPr>
          <a:xfrm>
            <a:off x="2001033" y="2324567"/>
            <a:ext cx="2698400" cy="1122400"/>
          </a:xfrm>
          <a:prstGeom prst="rect">
            <a:avLst/>
          </a:prstGeom>
        </p:spPr>
        <p:txBody>
          <a:bodyPr spcFirstLastPara="1" wrap="square" lIns="91425" tIns="0" rIns="91425" bIns="1828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6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866" name="Google Shape;1866;p14"/>
          <p:cNvSpPr txBox="1">
            <a:spLocks noGrp="1"/>
          </p:cNvSpPr>
          <p:nvPr>
            <p:ph type="subTitle" idx="1"/>
          </p:nvPr>
        </p:nvSpPr>
        <p:spPr>
          <a:xfrm>
            <a:off x="3189233" y="5153900"/>
            <a:ext cx="5813600" cy="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67" name="Google Shape;1867;p14"/>
          <p:cNvGrpSpPr/>
          <p:nvPr/>
        </p:nvGrpSpPr>
        <p:grpSpPr>
          <a:xfrm rot="-564852">
            <a:off x="981305" y="3002584"/>
            <a:ext cx="240444" cy="360157"/>
            <a:chOff x="1459800" y="1512500"/>
            <a:chExt cx="131625" cy="197100"/>
          </a:xfrm>
        </p:grpSpPr>
        <p:sp>
          <p:nvSpPr>
            <p:cNvPr id="1868" name="Google Shape;1868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2" name="Google Shape;1872;p14"/>
          <p:cNvGrpSpPr/>
          <p:nvPr/>
        </p:nvGrpSpPr>
        <p:grpSpPr>
          <a:xfrm>
            <a:off x="10840846" y="3136026"/>
            <a:ext cx="296133" cy="331191"/>
            <a:chOff x="4791500" y="4541438"/>
            <a:chExt cx="163225" cy="182575"/>
          </a:xfrm>
        </p:grpSpPr>
        <p:sp>
          <p:nvSpPr>
            <p:cNvPr id="1873" name="Google Shape;1873;p14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5" name="Google Shape;1875;p14"/>
          <p:cNvGrpSpPr/>
          <p:nvPr/>
        </p:nvGrpSpPr>
        <p:grpSpPr>
          <a:xfrm>
            <a:off x="2160923" y="4075778"/>
            <a:ext cx="256688" cy="303621"/>
            <a:chOff x="1824250" y="1008625"/>
            <a:chExt cx="144250" cy="170625"/>
          </a:xfrm>
        </p:grpSpPr>
        <p:sp>
          <p:nvSpPr>
            <p:cNvPr id="1876" name="Google Shape;1876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8" name="Google Shape;1878;p14"/>
          <p:cNvGrpSpPr/>
          <p:nvPr/>
        </p:nvGrpSpPr>
        <p:grpSpPr>
          <a:xfrm rot="7762257" flipH="1">
            <a:off x="6314722" y="430315"/>
            <a:ext cx="959908" cy="1679829"/>
            <a:chOff x="7354581" y="3323800"/>
            <a:chExt cx="939478" cy="1644077"/>
          </a:xfrm>
        </p:grpSpPr>
        <p:sp>
          <p:nvSpPr>
            <p:cNvPr id="1879" name="Google Shape;1879;p14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4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4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4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4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4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4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4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4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4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4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4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4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4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4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14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4"/>
            <p:cNvSpPr/>
            <p:nvPr/>
          </p:nvSpPr>
          <p:spPr>
            <a:xfrm rot="5012803">
              <a:off x="7408865" y="4024822"/>
              <a:ext cx="335451" cy="266849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4"/>
            <p:cNvSpPr/>
            <p:nvPr/>
          </p:nvSpPr>
          <p:spPr>
            <a:xfrm rot="5749646">
              <a:off x="7435127" y="4004162"/>
              <a:ext cx="285910" cy="275544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4"/>
            <p:cNvSpPr/>
            <p:nvPr/>
          </p:nvSpPr>
          <p:spPr>
            <a:xfrm rot="5012803">
              <a:off x="7530312" y="3970713"/>
              <a:ext cx="148692" cy="183527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4"/>
            <p:cNvSpPr/>
            <p:nvPr/>
          </p:nvSpPr>
          <p:spPr>
            <a:xfrm rot="4723234">
              <a:off x="7757752" y="3964617"/>
              <a:ext cx="318291" cy="253351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4"/>
            <p:cNvSpPr/>
            <p:nvPr/>
          </p:nvSpPr>
          <p:spPr>
            <a:xfrm rot="5547389">
              <a:off x="7779374" y="3944655"/>
              <a:ext cx="272195" cy="262016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4"/>
            <p:cNvSpPr/>
            <p:nvPr/>
          </p:nvSpPr>
          <p:spPr>
            <a:xfrm rot="4723234">
              <a:off x="7862039" y="3910751"/>
              <a:ext cx="141234" cy="17425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4"/>
            <p:cNvSpPr/>
            <p:nvPr/>
          </p:nvSpPr>
          <p:spPr>
            <a:xfrm rot="9160486" flipH="1">
              <a:off x="7544928" y="4264139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4"/>
            <p:cNvSpPr/>
            <p:nvPr/>
          </p:nvSpPr>
          <p:spPr>
            <a:xfrm rot="9160486" flipH="1">
              <a:off x="7540012" y="4254986"/>
              <a:ext cx="157448" cy="98305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4"/>
            <p:cNvSpPr/>
            <p:nvPr/>
          </p:nvSpPr>
          <p:spPr>
            <a:xfrm rot="9160486" flipH="1">
              <a:off x="7877421" y="4201967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4"/>
            <p:cNvSpPr/>
            <p:nvPr/>
          </p:nvSpPr>
          <p:spPr>
            <a:xfrm rot="9160486" flipH="1">
              <a:off x="7872520" y="4192876"/>
              <a:ext cx="157288" cy="98278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4"/>
            <p:cNvSpPr/>
            <p:nvPr/>
          </p:nvSpPr>
          <p:spPr>
            <a:xfrm rot="9160486" flipH="1">
              <a:off x="7360478" y="3962374"/>
              <a:ext cx="134635" cy="58422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4"/>
            <p:cNvSpPr/>
            <p:nvPr/>
          </p:nvSpPr>
          <p:spPr>
            <a:xfrm rot="9160486" flipH="1">
              <a:off x="7872255" y="3817212"/>
              <a:ext cx="134635" cy="58369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4"/>
            <p:cNvSpPr/>
            <p:nvPr/>
          </p:nvSpPr>
          <p:spPr>
            <a:xfrm rot="9160486" flipH="1">
              <a:off x="7614350" y="3845025"/>
              <a:ext cx="112116" cy="16345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4"/>
            <p:cNvSpPr/>
            <p:nvPr/>
          </p:nvSpPr>
          <p:spPr>
            <a:xfrm rot="9160486" flipH="1">
              <a:off x="7608120" y="3836827"/>
              <a:ext cx="125740" cy="179433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4"/>
            <p:cNvSpPr/>
            <p:nvPr/>
          </p:nvSpPr>
          <p:spPr>
            <a:xfrm rot="9160486" flipH="1">
              <a:off x="7615374" y="3845345"/>
              <a:ext cx="82517" cy="55270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4"/>
            <p:cNvSpPr/>
            <p:nvPr/>
          </p:nvSpPr>
          <p:spPr>
            <a:xfrm rot="9160486" flipH="1">
              <a:off x="7609603" y="3840300"/>
              <a:ext cx="93657" cy="65688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27" name="Google Shape;1927;p14"/>
          <p:cNvGrpSpPr/>
          <p:nvPr/>
        </p:nvGrpSpPr>
        <p:grpSpPr>
          <a:xfrm rot="-3257869" flipH="1">
            <a:off x="760420" y="3944117"/>
            <a:ext cx="682224" cy="566907"/>
            <a:chOff x="3478568" y="540468"/>
            <a:chExt cx="511644" cy="425160"/>
          </a:xfrm>
        </p:grpSpPr>
        <p:sp>
          <p:nvSpPr>
            <p:cNvPr id="1928" name="Google Shape;1928;p14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3" name="Google Shape;1943;p14"/>
          <p:cNvGrpSpPr/>
          <p:nvPr/>
        </p:nvGrpSpPr>
        <p:grpSpPr>
          <a:xfrm rot="-5130198">
            <a:off x="1304305" y="4813063"/>
            <a:ext cx="973775" cy="926383"/>
            <a:chOff x="435062" y="187598"/>
            <a:chExt cx="730347" cy="694803"/>
          </a:xfrm>
        </p:grpSpPr>
        <p:sp>
          <p:nvSpPr>
            <p:cNvPr id="1944" name="Google Shape;1944;p14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14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4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4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4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4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4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4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4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14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14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14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14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14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14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14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14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14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14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14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14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14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14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14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14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14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14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1" name="Google Shape;1971;p14"/>
          <p:cNvGrpSpPr/>
          <p:nvPr/>
        </p:nvGrpSpPr>
        <p:grpSpPr>
          <a:xfrm>
            <a:off x="5310289" y="713344"/>
            <a:ext cx="256688" cy="303621"/>
            <a:chOff x="1824250" y="1008625"/>
            <a:chExt cx="144250" cy="170625"/>
          </a:xfrm>
        </p:grpSpPr>
        <p:sp>
          <p:nvSpPr>
            <p:cNvPr id="1972" name="Google Shape;1972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4" name="Google Shape;1974;p14"/>
          <p:cNvGrpSpPr/>
          <p:nvPr/>
        </p:nvGrpSpPr>
        <p:grpSpPr>
          <a:xfrm rot="1156882">
            <a:off x="10589831" y="4935522"/>
            <a:ext cx="240444" cy="360156"/>
            <a:chOff x="1459800" y="1512500"/>
            <a:chExt cx="131625" cy="197100"/>
          </a:xfrm>
        </p:grpSpPr>
        <p:sp>
          <p:nvSpPr>
            <p:cNvPr id="1975" name="Google Shape;1975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79" name="Google Shape;1979;p14"/>
          <p:cNvSpPr/>
          <p:nvPr/>
        </p:nvSpPr>
        <p:spPr>
          <a:xfrm rot="-10164585" flipH="1">
            <a:off x="4119543" y="4830387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0" name="Google Shape;1980;p14"/>
          <p:cNvSpPr/>
          <p:nvPr/>
        </p:nvSpPr>
        <p:spPr>
          <a:xfrm rot="-630953">
            <a:off x="10225907" y="39803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1" name="Google Shape;1981;p14"/>
          <p:cNvSpPr/>
          <p:nvPr/>
        </p:nvSpPr>
        <p:spPr>
          <a:xfrm rot="-635415">
            <a:off x="111304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2" name="Google Shape;1982;p14"/>
          <p:cNvSpPr/>
          <p:nvPr/>
        </p:nvSpPr>
        <p:spPr>
          <a:xfrm rot="-631667">
            <a:off x="114530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3" name="Google Shape;1983;p14"/>
          <p:cNvSpPr/>
          <p:nvPr/>
        </p:nvSpPr>
        <p:spPr>
          <a:xfrm rot="10169047">
            <a:off x="6104243" y="200130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1481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Quote"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p15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986" name="Google Shape;1986;p15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987" name="Google Shape;1987;p15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8" name="Google Shape;1988;p15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9" name="Google Shape;1989;p15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0" name="Google Shape;1990;p15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1" name="Google Shape;1991;p15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2" name="Google Shape;1992;p15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3" name="Google Shape;1993;p15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4" name="Google Shape;1994;p15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5" name="Google Shape;1995;p15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6" name="Google Shape;1996;p15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7" name="Google Shape;1997;p15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15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9" name="Google Shape;1999;p15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0" name="Google Shape;2000;p15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1" name="Google Shape;2001;p15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2" name="Google Shape;2002;p15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15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15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15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15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15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8" name="Google Shape;2008;p15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9" name="Google Shape;2009;p15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0" name="Google Shape;2010;p15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1" name="Google Shape;2011;p15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2" name="Google Shape;2012;p15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3" name="Google Shape;2013;p15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4" name="Google Shape;2014;p15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5" name="Google Shape;2015;p15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6" name="Google Shape;2016;p15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7" name="Google Shape;2017;p15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8" name="Google Shape;2018;p15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9" name="Google Shape;2019;p15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0" name="Google Shape;2020;p15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1" name="Google Shape;2021;p15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2" name="Google Shape;2022;p15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3" name="Google Shape;2023;p15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4" name="Google Shape;2024;p15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5" name="Google Shape;2025;p15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6" name="Google Shape;2026;p15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7" name="Google Shape;2027;p15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8" name="Google Shape;2028;p15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9" name="Google Shape;2029;p15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0" name="Google Shape;2030;p15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1" name="Google Shape;2031;p15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2" name="Google Shape;2032;p15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3" name="Google Shape;2033;p15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4" name="Google Shape;2034;p15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5" name="Google Shape;2035;p15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6" name="Google Shape;2036;p15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7" name="Google Shape;2037;p15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8" name="Google Shape;2038;p15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9" name="Google Shape;2039;p15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0" name="Google Shape;2040;p15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1" name="Google Shape;2041;p15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2" name="Google Shape;2042;p15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3" name="Google Shape;2043;p15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4" name="Google Shape;2044;p15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5" name="Google Shape;2045;p15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6" name="Google Shape;2046;p15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7" name="Google Shape;2047;p15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8" name="Google Shape;2048;p15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9" name="Google Shape;2049;p15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0" name="Google Shape;2050;p15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1" name="Google Shape;2051;p15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15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15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15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15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6" name="Google Shape;2056;p15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7" name="Google Shape;2057;p15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15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15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15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1" name="Google Shape;2061;p15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2" name="Google Shape;2062;p15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3" name="Google Shape;2063;p15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4" name="Google Shape;2064;p15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5" name="Google Shape;2065;p15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6" name="Google Shape;2066;p15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7" name="Google Shape;2067;p15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8" name="Google Shape;2068;p15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9" name="Google Shape;2069;p15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0" name="Google Shape;2070;p15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071" name="Google Shape;2071;p15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2" name="Google Shape;2072;p15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3" name="Google Shape;2073;p15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4" name="Google Shape;2074;p15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5" name="Google Shape;2075;p15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76" name="Google Shape;2076;p15"/>
          <p:cNvGrpSpPr/>
          <p:nvPr/>
        </p:nvGrpSpPr>
        <p:grpSpPr>
          <a:xfrm>
            <a:off x="599754" y="518634"/>
            <a:ext cx="10926269" cy="4608716"/>
            <a:chOff x="449815" y="388975"/>
            <a:chExt cx="8194702" cy="3456537"/>
          </a:xfrm>
        </p:grpSpPr>
        <p:sp>
          <p:nvSpPr>
            <p:cNvPr id="2077" name="Google Shape;2077;p15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15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15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15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15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5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5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6713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A353B6-5F78-4622-BB18-3F99CEBD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B80D71-EE2C-40CA-A663-5F3F3D4B0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7F6E61C-4DE2-4CCF-BF0C-6231102C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5F16E9F-4679-4C92-829B-6FB7EAF32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359215D-A627-40A0-BDB1-24B2DAE5B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5344D34-FF79-4122-801D-5FC505A8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571C71-7B8F-48D7-A562-E9756B03CF0B}" type="datetime1">
              <a:rPr lang="en-US" smtClean="0"/>
              <a:t>11/15/2025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332FD41-C0B4-43E2-AD7C-FDB437EA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5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6" name="Google Shape;2276;p17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2277" name="Google Shape;2277;p17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278" name="Google Shape;2278;p17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9" name="Google Shape;2279;p17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0" name="Google Shape;2280;p17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1" name="Google Shape;2281;p17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2" name="Google Shape;2282;p17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17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17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5" name="Google Shape;2285;p17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17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7" name="Google Shape;2287;p17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8" name="Google Shape;2288;p17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9" name="Google Shape;2289;p17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0" name="Google Shape;2290;p17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1" name="Google Shape;2291;p17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17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3" name="Google Shape;2293;p17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4" name="Google Shape;2294;p17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5" name="Google Shape;2295;p17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17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17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8" name="Google Shape;2298;p17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9" name="Google Shape;2299;p17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0" name="Google Shape;2300;p17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1" name="Google Shape;2301;p17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2" name="Google Shape;2302;p17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3" name="Google Shape;2303;p17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4" name="Google Shape;2304;p17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5" name="Google Shape;2305;p17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6" name="Google Shape;2306;p17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7" name="Google Shape;2307;p17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8" name="Google Shape;2308;p17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9" name="Google Shape;2309;p17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0" name="Google Shape;2310;p17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1" name="Google Shape;2311;p17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2" name="Google Shape;2312;p17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3" name="Google Shape;2313;p17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4" name="Google Shape;2314;p17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5" name="Google Shape;2315;p17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6" name="Google Shape;2316;p17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7" name="Google Shape;2317;p17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8" name="Google Shape;2318;p17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9" name="Google Shape;2319;p17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0" name="Google Shape;2320;p17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1" name="Google Shape;2321;p17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2" name="Google Shape;2322;p17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3" name="Google Shape;2323;p17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4" name="Google Shape;2324;p17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5" name="Google Shape;2325;p17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6" name="Google Shape;2326;p17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7" name="Google Shape;2327;p17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8" name="Google Shape;2328;p17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9" name="Google Shape;2329;p17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0" name="Google Shape;2330;p17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1" name="Google Shape;2331;p17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2" name="Google Shape;2332;p17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3" name="Google Shape;2333;p17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4" name="Google Shape;2334;p17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5" name="Google Shape;2335;p17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6" name="Google Shape;2336;p17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7" name="Google Shape;2337;p17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8" name="Google Shape;2338;p17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9" name="Google Shape;2339;p17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0" name="Google Shape;2340;p17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1" name="Google Shape;2341;p17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2" name="Google Shape;2342;p17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3" name="Google Shape;2343;p17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4" name="Google Shape;2344;p17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5" name="Google Shape;2345;p17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6" name="Google Shape;2346;p17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7" name="Google Shape;2347;p17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8" name="Google Shape;2348;p17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9" name="Google Shape;2349;p17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0" name="Google Shape;2350;p17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1" name="Google Shape;2351;p17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2" name="Google Shape;2352;p17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3" name="Google Shape;2353;p17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4" name="Google Shape;2354;p17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5" name="Google Shape;2355;p17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6" name="Google Shape;2356;p17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7" name="Google Shape;2357;p17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8" name="Google Shape;2358;p17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9" name="Google Shape;2359;p17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0" name="Google Shape;2360;p17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1" name="Google Shape;2361;p17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362" name="Google Shape;2362;p17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3" name="Google Shape;2363;p17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4" name="Google Shape;2364;p17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5" name="Google Shape;2365;p17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6" name="Google Shape;2366;p17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67" name="Google Shape;2367;p17"/>
          <p:cNvGrpSpPr/>
          <p:nvPr/>
        </p:nvGrpSpPr>
        <p:grpSpPr>
          <a:xfrm>
            <a:off x="94593" y="122634"/>
            <a:ext cx="11964689" cy="6577533"/>
            <a:chOff x="70944" y="91975"/>
            <a:chExt cx="8973517" cy="4933150"/>
          </a:xfrm>
        </p:grpSpPr>
        <p:sp>
          <p:nvSpPr>
            <p:cNvPr id="2368" name="Google Shape;2368;p17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7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7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7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7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7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7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7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7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77" name="Google Shape;2377;p17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2378" name="Google Shape;2378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9" name="Google Shape;2379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0" name="Google Shape;2380;p17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2381" name="Google Shape;2381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2" name="Google Shape;2382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3" name="Google Shape;2383;p17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2384" name="Google Shape;2384;p17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5" name="Google Shape;2385;p17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6" name="Google Shape;2386;p17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2387" name="Google Shape;2387;p17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8" name="Google Shape;2388;p17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9" name="Google Shape;2389;p17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0" name="Google Shape;2390;p17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91" name="Google Shape;2391;p17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2392" name="Google Shape;2392;p17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3" name="Google Shape;2393;p17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4" name="Google Shape;2394;p17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5" name="Google Shape;2395;p17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6" name="Google Shape;2396;p17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7" name="Google Shape;2397;p17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8" name="Google Shape;2398;p17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9" name="Google Shape;2399;p17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0" name="Google Shape;2400;p17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1" name="Google Shape;2401;p17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2" name="Google Shape;2402;p17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3" name="Google Shape;2403;p17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4" name="Google Shape;2404;p17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5" name="Google Shape;2405;p17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6" name="Google Shape;2406;p17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7" name="Google Shape;2407;p17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8" name="Google Shape;2408;p17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9" name="Google Shape;2409;p17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0" name="Google Shape;2410;p17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1" name="Google Shape;2411;p17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2" name="Google Shape;2412;p17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3" name="Google Shape;2413;p17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4" name="Google Shape;2414;p17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5" name="Google Shape;2415;p17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6" name="Google Shape;2416;p17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7" name="Google Shape;2417;p17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8" name="Google Shape;2418;p17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9" name="Google Shape;2419;p17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2420" name="Google Shape;2420;p17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1" name="Google Shape;2421;p17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2" name="Google Shape;2422;p17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3" name="Google Shape;2423;p17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4" name="Google Shape;2424;p17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5" name="Google Shape;2425;p17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6" name="Google Shape;2426;p17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7" name="Google Shape;2427;p17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8" name="Google Shape;2428;p17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9" name="Google Shape;2429;p17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0" name="Google Shape;2430;p17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1" name="Google Shape;2431;p17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2" name="Google Shape;2432;p17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3" name="Google Shape;2433;p17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4" name="Google Shape;2434;p17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35" name="Google Shape;2435;p17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6" name="Google Shape;2436;p17"/>
          <p:cNvSpPr txBox="1">
            <a:spLocks noGrp="1"/>
          </p:cNvSpPr>
          <p:nvPr>
            <p:ph type="subTitle" idx="1"/>
          </p:nvPr>
        </p:nvSpPr>
        <p:spPr>
          <a:xfrm>
            <a:off x="953467" y="3608017"/>
            <a:ext cx="3876800" cy="18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7" name="Google Shape;2437;p17"/>
          <p:cNvSpPr txBox="1">
            <a:spLocks noGrp="1"/>
          </p:cNvSpPr>
          <p:nvPr>
            <p:ph type="title"/>
          </p:nvPr>
        </p:nvSpPr>
        <p:spPr>
          <a:xfrm>
            <a:off x="953467" y="1778684"/>
            <a:ext cx="5010400" cy="1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554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0" name="Google Shape;4130;p28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131" name="Google Shape;4131;p28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132" name="Google Shape;4132;p28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3" name="Google Shape;4133;p28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4" name="Google Shape;4134;p28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5" name="Google Shape;4135;p28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6" name="Google Shape;4136;p28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7" name="Google Shape;4137;p28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8" name="Google Shape;4138;p28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9" name="Google Shape;4139;p28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0" name="Google Shape;4140;p28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1" name="Google Shape;4141;p28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2" name="Google Shape;4142;p28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3" name="Google Shape;4143;p28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4" name="Google Shape;4144;p28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5" name="Google Shape;4145;p28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6" name="Google Shape;4146;p28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7" name="Google Shape;4147;p28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8" name="Google Shape;4148;p28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9" name="Google Shape;4149;p28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0" name="Google Shape;4150;p28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1" name="Google Shape;4151;p28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2" name="Google Shape;4152;p28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3" name="Google Shape;4153;p28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4" name="Google Shape;4154;p28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5" name="Google Shape;4155;p28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6" name="Google Shape;4156;p28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7" name="Google Shape;4157;p28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8" name="Google Shape;4158;p28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9" name="Google Shape;4159;p28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0" name="Google Shape;4160;p28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1" name="Google Shape;4161;p28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2" name="Google Shape;4162;p28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3" name="Google Shape;4163;p28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4" name="Google Shape;4164;p28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5" name="Google Shape;4165;p28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6" name="Google Shape;4166;p28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7" name="Google Shape;4167;p28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8" name="Google Shape;4168;p28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9" name="Google Shape;4169;p28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0" name="Google Shape;4170;p28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1" name="Google Shape;4171;p28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2" name="Google Shape;4172;p28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3" name="Google Shape;4173;p28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4" name="Google Shape;4174;p28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5" name="Google Shape;4175;p28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6" name="Google Shape;4176;p28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7" name="Google Shape;4177;p28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8" name="Google Shape;4178;p28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9" name="Google Shape;4179;p28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0" name="Google Shape;4180;p28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1" name="Google Shape;4181;p28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2" name="Google Shape;4182;p28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3" name="Google Shape;4183;p28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4" name="Google Shape;4184;p28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5" name="Google Shape;4185;p28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6" name="Google Shape;4186;p28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7" name="Google Shape;4187;p28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8" name="Google Shape;4188;p28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9" name="Google Shape;4189;p28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0" name="Google Shape;4190;p28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1" name="Google Shape;4191;p28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2" name="Google Shape;4192;p28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3" name="Google Shape;4193;p28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4" name="Google Shape;4194;p28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5" name="Google Shape;4195;p28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6" name="Google Shape;4196;p28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7" name="Google Shape;4197;p28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8" name="Google Shape;4198;p28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9" name="Google Shape;4199;p28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0" name="Google Shape;4200;p28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1" name="Google Shape;4201;p28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2" name="Google Shape;4202;p28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3" name="Google Shape;4203;p28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4" name="Google Shape;4204;p28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5" name="Google Shape;4205;p28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6" name="Google Shape;4206;p28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7" name="Google Shape;4207;p28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8" name="Google Shape;4208;p28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9" name="Google Shape;4209;p28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0" name="Google Shape;4210;p28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1" name="Google Shape;4211;p28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2" name="Google Shape;4212;p28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3" name="Google Shape;4213;p28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4" name="Google Shape;4214;p28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5" name="Google Shape;4215;p28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16" name="Google Shape;4216;p28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7" name="Google Shape;4217;p28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8" name="Google Shape;4218;p28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9" name="Google Shape;4219;p28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0" name="Google Shape;4220;p28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0122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2" name="Google Shape;4222;p29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223" name="Google Shape;4223;p29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224" name="Google Shape;4224;p29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5" name="Google Shape;4225;p29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6" name="Google Shape;4226;p29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7" name="Google Shape;4227;p29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8" name="Google Shape;4228;p29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9" name="Google Shape;4229;p29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0" name="Google Shape;4230;p29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1" name="Google Shape;4231;p29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2" name="Google Shape;4232;p29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3" name="Google Shape;4233;p29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4" name="Google Shape;4234;p29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5" name="Google Shape;4235;p29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6" name="Google Shape;4236;p29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7" name="Google Shape;4237;p29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8" name="Google Shape;4238;p29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9" name="Google Shape;4239;p29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0" name="Google Shape;4240;p29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1" name="Google Shape;4241;p29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2" name="Google Shape;4242;p29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3" name="Google Shape;4243;p29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4" name="Google Shape;4244;p29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5" name="Google Shape;4245;p29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6" name="Google Shape;4246;p29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7" name="Google Shape;4247;p29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8" name="Google Shape;4248;p29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9" name="Google Shape;4249;p29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0" name="Google Shape;4250;p29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1" name="Google Shape;4251;p29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2" name="Google Shape;4252;p29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3" name="Google Shape;4253;p29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4" name="Google Shape;4254;p29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5" name="Google Shape;4255;p29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6" name="Google Shape;4256;p29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7" name="Google Shape;4257;p29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8" name="Google Shape;4258;p29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9" name="Google Shape;4259;p29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0" name="Google Shape;4260;p29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1" name="Google Shape;4261;p29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2" name="Google Shape;4262;p29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3" name="Google Shape;4263;p29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4" name="Google Shape;4264;p29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5" name="Google Shape;4265;p29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6" name="Google Shape;4266;p29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7" name="Google Shape;4267;p29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8" name="Google Shape;4268;p29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9" name="Google Shape;4269;p29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0" name="Google Shape;4270;p29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1" name="Google Shape;4271;p29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2" name="Google Shape;4272;p29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3" name="Google Shape;4273;p29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4" name="Google Shape;4274;p29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5" name="Google Shape;4275;p29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6" name="Google Shape;4276;p29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7" name="Google Shape;4277;p29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8" name="Google Shape;4278;p29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9" name="Google Shape;4279;p29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0" name="Google Shape;4280;p29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1" name="Google Shape;4281;p29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2" name="Google Shape;4282;p29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3" name="Google Shape;4283;p29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4" name="Google Shape;4284;p29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5" name="Google Shape;4285;p29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6" name="Google Shape;4286;p29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7" name="Google Shape;4287;p29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8" name="Google Shape;4288;p29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9" name="Google Shape;4289;p29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0" name="Google Shape;4290;p29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1" name="Google Shape;4291;p29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2" name="Google Shape;4292;p29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3" name="Google Shape;4293;p29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4" name="Google Shape;4294;p29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5" name="Google Shape;4295;p29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6" name="Google Shape;4296;p29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7" name="Google Shape;4297;p29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8" name="Google Shape;4298;p29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9" name="Google Shape;4299;p29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0" name="Google Shape;4300;p29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1" name="Google Shape;4301;p29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2" name="Google Shape;4302;p29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3" name="Google Shape;4303;p29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4" name="Google Shape;4304;p29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5" name="Google Shape;4305;p29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6" name="Google Shape;4306;p29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7" name="Google Shape;4307;p29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08" name="Google Shape;4308;p29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9" name="Google Shape;4309;p29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0" name="Google Shape;4310;p29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1" name="Google Shape;4311;p29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2" name="Google Shape;4312;p29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13" name="Google Shape;4313;p29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4314" name="Google Shape;4314;p29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29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29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7" name="Google Shape;4317;p29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8" name="Google Shape;4318;p29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29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29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29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29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23" name="Google Shape;4323;p29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4324" name="Google Shape;4324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5" name="Google Shape;4325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6" name="Google Shape;4326;p29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4327" name="Google Shape;4327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8" name="Google Shape;4328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9" name="Google Shape;4329;p29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4330" name="Google Shape;4330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1" name="Google Shape;4331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2" name="Google Shape;4332;p29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4333" name="Google Shape;433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4" name="Google Shape;433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5" name="Google Shape;433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6" name="Google Shape;433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7" name="Google Shape;4337;p29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4338" name="Google Shape;4338;p29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9" name="Google Shape;4339;p29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0" name="Google Shape;4340;p29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1" name="Google Shape;4341;p29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2" name="Google Shape;4342;p29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3" name="Google Shape;4343;p29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4" name="Google Shape;4344;p29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5" name="Google Shape;4345;p29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6" name="Google Shape;4346;p29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7" name="Google Shape;4347;p29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8" name="Google Shape;4348;p29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9" name="Google Shape;4349;p29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0" name="Google Shape;4350;p29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1" name="Google Shape;4351;p29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2" name="Google Shape;4352;p29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3" name="Google Shape;4353;p29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4" name="Google Shape;4354;p29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5" name="Google Shape;4355;p29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6" name="Google Shape;4356;p29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7" name="Google Shape;4357;p29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8" name="Google Shape;4358;p29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9" name="Google Shape;4359;p29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0" name="Google Shape;4360;p29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1" name="Google Shape;4361;p29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2" name="Google Shape;4362;p29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3" name="Google Shape;4363;p29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4" name="Google Shape;4364;p29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65" name="Google Shape;4365;p29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4366" name="Google Shape;4366;p29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7" name="Google Shape;4367;p29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8" name="Google Shape;4368;p29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9" name="Google Shape;4369;p29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0" name="Google Shape;4370;p29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1" name="Google Shape;4371;p29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2" name="Google Shape;4372;p29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3" name="Google Shape;4373;p29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4" name="Google Shape;4374;p29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5" name="Google Shape;4375;p29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6" name="Google Shape;4376;p29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7" name="Google Shape;4377;p29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8" name="Google Shape;4378;p29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9" name="Google Shape;4379;p29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0" name="Google Shape;4380;p29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00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;p7">
            <a:extLst>
              <a:ext uri="{FF2B5EF4-FFF2-40B4-BE49-F238E27FC236}">
                <a16:creationId xmlns:a16="http://schemas.microsoft.com/office/drawing/2014/main" xmlns="" id="{636F0110-1089-4F3F-5323-D77ACF4FCB1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90488"/>
            <a:ext cx="12614275" cy="709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18;p7">
            <a:extLst>
              <a:ext uri="{FF2B5EF4-FFF2-40B4-BE49-F238E27FC236}">
                <a16:creationId xmlns:a16="http://schemas.microsoft.com/office/drawing/2014/main" xmlns="" id="{A4D694B7-CC6F-7FEC-AC6F-30661DDFD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1930400"/>
            <a:ext cx="852488" cy="852488"/>
          </a:xfrm>
          <a:prstGeom prst="ellipse">
            <a:avLst/>
          </a:prstGeom>
          <a:solidFill>
            <a:srgbClr val="FEE5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UTM Avo" panose="02040603050506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UTM Avo" panose="02040603050506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UTM Avo" panose="02040603050506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UTM Avo" panose="02040603050506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UTM Avo" panose="0204060305050602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TM Avo" panose="0204060305050602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TM Avo" panose="0204060305050602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TM Avo" panose="0204060305050602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TM Avo" panose="02040603050506020204" pitchFamily="18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7B38E79D-1D40-0FFC-E239-D5C65443212F}"/>
              </a:ext>
            </a:extLst>
          </p:cNvPr>
          <p:cNvSpPr/>
          <p:nvPr userDrawn="1"/>
        </p:nvSpPr>
        <p:spPr>
          <a:xfrm>
            <a:off x="2628900" y="1930400"/>
            <a:ext cx="852488" cy="8524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CC46FE1-BDF2-98C7-CC32-C3297AA2AFD3}"/>
              </a:ext>
            </a:extLst>
          </p:cNvPr>
          <p:cNvSpPr/>
          <p:nvPr userDrawn="1"/>
        </p:nvSpPr>
        <p:spPr>
          <a:xfrm>
            <a:off x="11139488" y="0"/>
            <a:ext cx="1154112" cy="140652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" name="Google Shape;15;p7">
            <a:extLst>
              <a:ext uri="{FF2B5EF4-FFF2-40B4-BE49-F238E27FC236}">
                <a16:creationId xmlns:a16="http://schemas.microsoft.com/office/drawing/2014/main" xmlns="" id="{32191524-17F5-D768-FB86-D84E15249377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mtClean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fld id="{DEA915BF-CB74-4130-9906-07AE8E0F7ABB}" type="datetimeFigureOut">
              <a:rPr lang="en-US"/>
              <a:pPr>
                <a:defRPr/>
              </a:pPr>
              <a:t>11/15/2025</a:t>
            </a:fld>
            <a:endParaRPr lang="en-US"/>
          </a:p>
        </p:txBody>
      </p:sp>
      <p:sp>
        <p:nvSpPr>
          <p:cNvPr id="7" name="Google Shape;16;p7">
            <a:extLst>
              <a:ext uri="{FF2B5EF4-FFF2-40B4-BE49-F238E27FC236}">
                <a16:creationId xmlns:a16="http://schemas.microsoft.com/office/drawing/2014/main" xmlns="" id="{6D4D0731-F593-E948-751D-495CFF57C92B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8" name="Google Shape;17;p7">
            <a:extLst>
              <a:ext uri="{FF2B5EF4-FFF2-40B4-BE49-F238E27FC236}">
                <a16:creationId xmlns:a16="http://schemas.microsoft.com/office/drawing/2014/main" xmlns="" id="{D72095F2-E4A1-7FB8-7B11-149CCFD3469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 lIns="91425" tIns="45700" rIns="91425" bIns="45700">
            <a:noAutofit/>
          </a:bodyPr>
          <a:lstStyle>
            <a:lvl1pPr>
              <a:defRPr/>
            </a:lvl1pPr>
          </a:lstStyle>
          <a:p>
            <a:fld id="{427D8B7D-4501-4D11-9B69-2CABCD13A7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1289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0;p8">
            <a:extLst>
              <a:ext uri="{FF2B5EF4-FFF2-40B4-BE49-F238E27FC236}">
                <a16:creationId xmlns:a16="http://schemas.microsoft.com/office/drawing/2014/main" xmlns="" id="{F44AB66E-BC88-EB67-A87A-E4138B5CC357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1218565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3;p8">
            <a:extLst>
              <a:ext uri="{FF2B5EF4-FFF2-40B4-BE49-F238E27FC236}">
                <a16:creationId xmlns:a16="http://schemas.microsoft.com/office/drawing/2014/main" xmlns="" id="{36E73052-4C4F-666C-0EE8-ECF5220BA878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mtClean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fld id="{BD32D839-E85D-431F-9982-DD42EE77ABBC}" type="datetimeFigureOut">
              <a:rPr lang="en-US"/>
              <a:pPr>
                <a:defRPr/>
              </a:pPr>
              <a:t>11/15/2025</a:t>
            </a:fld>
            <a:endParaRPr lang="en-US"/>
          </a:p>
        </p:txBody>
      </p:sp>
      <p:sp>
        <p:nvSpPr>
          <p:cNvPr id="4" name="Google Shape;24;p8">
            <a:extLst>
              <a:ext uri="{FF2B5EF4-FFF2-40B4-BE49-F238E27FC236}">
                <a16:creationId xmlns:a16="http://schemas.microsoft.com/office/drawing/2014/main" xmlns="" id="{2A0D950C-C1BF-7465-C25C-EFD0185BBCEA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5" name="Google Shape;25;p8">
            <a:extLst>
              <a:ext uri="{FF2B5EF4-FFF2-40B4-BE49-F238E27FC236}">
                <a16:creationId xmlns:a16="http://schemas.microsoft.com/office/drawing/2014/main" xmlns="" id="{EA552751-B0EF-80C3-6C4C-62D4104468E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 lIns="91425" tIns="45700" rIns="91425" bIns="45700">
            <a:noAutofit/>
          </a:bodyPr>
          <a:lstStyle>
            <a:lvl1pPr>
              <a:defRPr/>
            </a:lvl1pPr>
          </a:lstStyle>
          <a:p>
            <a:fld id="{7C301A41-98D5-44B3-A8CE-FC3549C79B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0077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0504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8256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9;p11">
            <a:extLst>
              <a:ext uri="{FF2B5EF4-FFF2-40B4-BE49-F238E27FC236}">
                <a16:creationId xmlns:a16="http://schemas.microsoft.com/office/drawing/2014/main" xmlns="" id="{0824003E-CE07-7545-3DAB-A061EC097481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00" y="-68263"/>
            <a:ext cx="12512675" cy="699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316F0CFB-16AB-1332-2508-493AF82BBED1}"/>
              </a:ext>
            </a:extLst>
          </p:cNvPr>
          <p:cNvSpPr/>
          <p:nvPr userDrawn="1"/>
        </p:nvSpPr>
        <p:spPr>
          <a:xfrm>
            <a:off x="10917238" y="185738"/>
            <a:ext cx="1285875" cy="128587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Google Shape;46;p11">
            <a:extLst>
              <a:ext uri="{FF2B5EF4-FFF2-40B4-BE49-F238E27FC236}">
                <a16:creationId xmlns:a16="http://schemas.microsoft.com/office/drawing/2014/main" xmlns="" id="{E7429F9C-4EC0-706D-864F-452893205217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mtClean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fld id="{C5D59F6C-B0D4-4F47-B8F6-A1ECE2CCA36C}" type="datetimeFigureOut">
              <a:rPr lang="en-US"/>
              <a:pPr>
                <a:defRPr/>
              </a:pPr>
              <a:t>11/15/2025</a:t>
            </a:fld>
            <a:endParaRPr lang="en-US"/>
          </a:p>
        </p:txBody>
      </p:sp>
      <p:sp>
        <p:nvSpPr>
          <p:cNvPr id="5" name="Google Shape;47;p11">
            <a:extLst>
              <a:ext uri="{FF2B5EF4-FFF2-40B4-BE49-F238E27FC236}">
                <a16:creationId xmlns:a16="http://schemas.microsoft.com/office/drawing/2014/main" xmlns="" id="{CDA7088C-918C-AF00-D010-C892CE432C68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" name="Google Shape;48;p11">
            <a:extLst>
              <a:ext uri="{FF2B5EF4-FFF2-40B4-BE49-F238E27FC236}">
                <a16:creationId xmlns:a16="http://schemas.microsoft.com/office/drawing/2014/main" xmlns="" id="{945AB07B-8B49-4DB5-744D-6C91632A9D6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 lIns="91425" tIns="45700" rIns="91425" bIns="45700">
            <a:noAutofit/>
          </a:bodyPr>
          <a:lstStyle>
            <a:lvl1pPr>
              <a:defRPr/>
            </a:lvl1pPr>
          </a:lstStyle>
          <a:p>
            <a:fld id="{D3100E96-8060-4D59-97DF-D7BE939258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2533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;p7">
            <a:extLst>
              <a:ext uri="{FF2B5EF4-FFF2-40B4-BE49-F238E27FC236}">
                <a16:creationId xmlns:a16="http://schemas.microsoft.com/office/drawing/2014/main" xmlns="" id="{FBE16E07-984B-A0D1-CEB2-2E7C17A334A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90488"/>
            <a:ext cx="12614275" cy="709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18;p7">
            <a:extLst>
              <a:ext uri="{FF2B5EF4-FFF2-40B4-BE49-F238E27FC236}">
                <a16:creationId xmlns:a16="http://schemas.microsoft.com/office/drawing/2014/main" xmlns="" id="{830FC2D7-FDF3-ECDC-4170-730765D56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1930400"/>
            <a:ext cx="852488" cy="852488"/>
          </a:xfrm>
          <a:prstGeom prst="ellipse">
            <a:avLst/>
          </a:prstGeom>
          <a:solidFill>
            <a:srgbClr val="FEE5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3" tIns="45695" rIns="91413" bIns="45695" anchor="ctr"/>
          <a:lstStyle>
            <a:lvl1pPr>
              <a:defRPr>
                <a:solidFill>
                  <a:schemeClr val="tx1"/>
                </a:solidFill>
                <a:latin typeface="UTM Avo" panose="02040603050506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UTM Avo" panose="02040603050506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UTM Avo" panose="02040603050506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UTM Avo" panose="02040603050506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UTM Avo" panose="0204060305050602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TM Avo" panose="0204060305050602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TM Avo" panose="0204060305050602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TM Avo" panose="0204060305050602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TM Avo" panose="02040603050506020204" pitchFamily="18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7DE7AE03-45AD-84DB-292A-6011475BFD21}"/>
              </a:ext>
            </a:extLst>
          </p:cNvPr>
          <p:cNvSpPr/>
          <p:nvPr userDrawn="1"/>
        </p:nvSpPr>
        <p:spPr>
          <a:xfrm>
            <a:off x="11134725" y="136525"/>
            <a:ext cx="1154113" cy="140652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Google Shape;15;p7">
            <a:extLst>
              <a:ext uri="{FF2B5EF4-FFF2-40B4-BE49-F238E27FC236}">
                <a16:creationId xmlns:a16="http://schemas.microsoft.com/office/drawing/2014/main" xmlns="" id="{DA7BD367-5FF5-EA90-4256-9562246960C8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mtClean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fld id="{BF602417-D39C-4133-862D-38F9520CDEC4}" type="datetimeFigureOut">
              <a:rPr lang="en-US"/>
              <a:pPr>
                <a:defRPr/>
              </a:pPr>
              <a:t>11/15/2025</a:t>
            </a:fld>
            <a:endParaRPr lang="en-US"/>
          </a:p>
        </p:txBody>
      </p:sp>
      <p:sp>
        <p:nvSpPr>
          <p:cNvPr id="6" name="Google Shape;16;p7">
            <a:extLst>
              <a:ext uri="{FF2B5EF4-FFF2-40B4-BE49-F238E27FC236}">
                <a16:creationId xmlns:a16="http://schemas.microsoft.com/office/drawing/2014/main" xmlns="" id="{CA960544-F9A3-A55F-1EDE-1AC9A88C1E5D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7" name="Google Shape;17;p7">
            <a:extLst>
              <a:ext uri="{FF2B5EF4-FFF2-40B4-BE49-F238E27FC236}">
                <a16:creationId xmlns:a16="http://schemas.microsoft.com/office/drawing/2014/main" xmlns="" id="{2B5BF59F-B4E7-EE00-AE0D-50A6171B082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 lIns="91425" tIns="45700" rIns="91425" bIns="45700">
            <a:noAutofit/>
          </a:bodyPr>
          <a:lstStyle>
            <a:lvl1pPr>
              <a:defRPr/>
            </a:lvl1pPr>
          </a:lstStyle>
          <a:p>
            <a:fld id="{6146F106-FD02-498F-9D3F-32FE3D8D27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732315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7A16E8-25CD-4BB1-A6F0-E393A17E4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19B8084-349B-4FC2-947A-F8EE070E6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E99D30-1757-4D32-86E1-92DFD03D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4A898-F4F9-45C8-AFB5-F058005BDE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C234D4-583E-4660-BE3D-19A6BFBD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13AB1A-66AC-4195-AC48-D2944A75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1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106E6E-4DAE-4CE2-A619-25B67767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346C47D-C5BE-4B93-9B41-D3C44018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073357-5128-4917-9024-184E9B167076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6D5E271-90F5-41E8-B6D3-D04D3E7C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19FE19-7B44-43E1-8139-5A35F7A32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C0F0F7-F4FC-4929-A30D-21A95601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DDB78C-9449-4089-A5C6-C5F0047499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4A898-F4F9-45C8-AFB5-F058005BDE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D08A65-DEEF-430C-B3A4-39D34301A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7238D1-3019-42F4-98EE-16C088A15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023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AB164D-742C-481D-B7F7-09A69C3B0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0C1808-4475-43F8-B50C-85D8419D9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70A373-5D21-44E7-A0D0-F4C83E877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4A898-F4F9-45C8-AFB5-F058005BDE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F06F6A-7B47-4242-A617-4223BBAA3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7539DA-64AD-4701-A414-B589CAD4E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405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2E2C76-58B4-408C-90E1-8A9238CC5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169C74-AA7C-419E-AF86-2F6E4249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2E5BD10-B728-4E53-832A-8EB0ED0AE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C9ACB0-D610-462C-AE3F-3BF002AF0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4A898-F4F9-45C8-AFB5-F058005BDE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468270-48E7-45C0-863C-EA65D8E7C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462B87-41ED-45C4-8644-082BC49C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49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FD0284-4833-4142-A2C5-097589EF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CD943F-B380-4685-BF76-079242861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FFC2714-D8F6-42DF-96BA-CBFE609D6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6FDD81-4D7B-46C7-8E6E-3C23CB3F9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6AD39AB-77B6-4860-9166-50D71C9A0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4DA72BD-890B-4302-8631-349A6B378B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4A898-F4F9-45C8-AFB5-F058005BDE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E8BDE24-05C9-4C83-BBD3-89BD796DA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0DEF334-BE3A-44F5-B3B9-832D5D27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446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E19519-3A6F-4452-A32A-E0264319B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F5A6D54-C5F2-40D0-B40B-081C92863B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4A898-F4F9-45C8-AFB5-F058005BDE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D27A72-50B2-46CF-9866-4765DE99E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A463FE1-6658-4EDC-AD9E-56DBAEB8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548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20BA85D-CD57-45FA-9A60-EE88ED26F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4A898-F4F9-45C8-AFB5-F058005BDE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0CC04A3-E4ED-4565-9D14-74B706C46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A616278-B3D0-464A-B2EA-CBD1C695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739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0A3DB-79AC-47E6-B5A4-FBCD77AF1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046DEC-CE9C-4E08-B3D9-FEF5240E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513738-C579-41D1-A994-8EE073FDC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732238-B2A6-4391-A2EB-B4E0830C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4A898-F4F9-45C8-AFB5-F058005BDE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37E6E1-13F2-4E43-B010-BAAF45B1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FA5728-BD65-40E9-B183-950DD12BE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154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D2A5A-5BF7-4458-89A8-A1A4FDFE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BCFE042-6127-4728-AAFB-0DE2C5241A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F1107BA-CB03-453F-A015-0596207AB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D3B46E-3248-4C2F-9EB2-B1352F107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4A898-F4F9-45C8-AFB5-F058005BDE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976CE0-C550-433C-985A-742421A32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44B274-06DB-40BA-98C6-991505ED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177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89831C-54BB-4599-9571-23054A65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9E24A5-08CD-4B02-BB29-6E8F1A24D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EBBF3F-DD74-4E05-A353-CEE7C8EC46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4A898-F4F9-45C8-AFB5-F058005BDE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D59D5D-718E-4D76-BBE0-83D11DCCC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B69DAB-2550-4237-83CC-5CDE96EF0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757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9654CFC-4BFA-4658-86C6-5B8C9132D0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EAA3B0A-3CB6-4A29-8BC6-76F8E4745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D4FAC7-03D0-4902-A08D-2BEFA2811C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4A898-F4F9-45C8-AFB5-F058005BDE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AB4FAC-D363-4558-9105-6DF82A1F4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D952F6-F720-4C1E-9FF6-2DC74FC63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5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995FC60-A46D-4078-9232-12F1EA13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2DD711-41C3-416F-A3EC-BBEA14F10CE3}" type="datetime1">
              <a:rPr lang="en-US" smtClean="0"/>
              <a:t>11/15/2025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1059FD-4FB1-4056-A271-C43A052E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5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7A16E8-25CD-4BB1-A6F0-E393A17E4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19B8084-349B-4FC2-947A-F8EE070E6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E99D30-1757-4D32-86E1-92DFD03D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A898-F4F9-45C8-AFB5-F058005BDE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C234D4-583E-4660-BE3D-19A6BFBD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13AB1A-66AC-4195-AC48-D2944A75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197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19FE19-7B44-43E1-8139-5A35F7A32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C0F0F7-F4FC-4929-A30D-21A956012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DDB78C-9449-4089-A5C6-C5F004749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A898-F4F9-45C8-AFB5-F058005BDE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D08A65-DEEF-430C-B3A4-39D34301A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7238D1-3019-42F4-98EE-16C088A15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872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AB164D-742C-481D-B7F7-09A69C3B0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0C1808-4475-43F8-B50C-85D8419D9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70A373-5D21-44E7-A0D0-F4C83E877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A898-F4F9-45C8-AFB5-F058005BDE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F06F6A-7B47-4242-A617-4223BBAA3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7539DA-64AD-4701-A414-B589CAD4E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020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2E2C76-58B4-408C-90E1-8A9238CC5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169C74-AA7C-419E-AF86-2F6E4249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2E5BD10-B728-4E53-832A-8EB0ED0AE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C9ACB0-D610-462C-AE3F-3BF002AF0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A898-F4F9-45C8-AFB5-F058005BDE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468270-48E7-45C0-863C-EA65D8E7C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462B87-41ED-45C4-8644-082BC49C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331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FD0284-4833-4142-A2C5-097589EF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CD943F-B380-4685-BF76-079242861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FFC2714-D8F6-42DF-96BA-CBFE609D6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6FDD81-4D7B-46C7-8E6E-3C23CB3F9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6AD39AB-77B6-4860-9166-50D71C9A0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4DA72BD-890B-4302-8631-349A6B378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A898-F4F9-45C8-AFB5-F058005BDE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E8BDE24-05C9-4C83-BBD3-89BD796DA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0DEF334-BE3A-44F5-B3B9-832D5D27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802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E19519-3A6F-4452-A32A-E0264319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F5A6D54-C5F2-40D0-B40B-081C92863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A898-F4F9-45C8-AFB5-F058005BDE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D27A72-50B2-46CF-9866-4765DE99E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A463FE1-6658-4EDC-AD9E-56DBAEB8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407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20BA85D-CD57-45FA-9A60-EE88ED26F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A898-F4F9-45C8-AFB5-F058005BDE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0CC04A3-E4ED-4565-9D14-74B706C46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A616278-B3D0-464A-B2EA-CBD1C695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652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0A3DB-79AC-47E6-B5A4-FBCD77AF1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046DEC-CE9C-4E08-B3D9-FEF5240E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513738-C579-41D1-A994-8EE073FDC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732238-B2A6-4391-A2EB-B4E0830C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A898-F4F9-45C8-AFB5-F058005BDE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37E6E1-13F2-4E43-B010-BAAF45B1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FA5728-BD65-40E9-B183-950DD12BE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83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D2A5A-5BF7-4458-89A8-A1A4FDFE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BCFE042-6127-4728-AAFB-0DE2C5241A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F1107BA-CB03-453F-A015-0596207AB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D3B46E-3248-4C2F-9EB2-B1352F107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A898-F4F9-45C8-AFB5-F058005BDE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976CE0-C550-433C-985A-742421A32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44B274-06DB-40BA-98C6-991505ED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158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89831C-54BB-4599-9571-23054A654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9E24A5-08CD-4B02-BB29-6E8F1A24D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EBBF3F-DD74-4E05-A353-CEE7C8EC4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A898-F4F9-45C8-AFB5-F058005BDE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D59D5D-718E-4D76-BBE0-83D11DCCC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B69DAB-2550-4237-83CC-5CDE96EF0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08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B7CE7A-64AF-48F2-92F2-3B612542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3691D8-0C9C-4284-B4F1-1481D691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067389-71D9-4DA7-9A90-F64F7E14F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68E1E0-8A2A-49E8-957B-C098DE18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F0F585-9D02-4FE1-8A3F-3EDBF2A8ED40}" type="datetime1">
              <a:rPr lang="en-US" smtClean="0"/>
              <a:t>11/15/2025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A0C7D8-1902-4BFB-9E3D-27892713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1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9654CFC-4BFA-4658-86C6-5B8C9132D0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EAA3B0A-3CB6-4A29-8BC6-76F8E4745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D4FAC7-03D0-4902-A08D-2BEFA2811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A898-F4F9-45C8-AFB5-F058005BDE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AB4FAC-D363-4558-9105-6DF82A1F4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D952F6-F720-4C1E-9FF6-2DC74FC63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5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5356FC-A906-417B-BB5F-CA1651A7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7E88DCF-32C6-460B-8131-2188B9DF4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34C46BC-1BA0-4A72-A8DC-4C8C83ECF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F2B27D1-D8F1-43DD-9A6E-728B8DE8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AD68B-CC29-49B2-8433-C430B7251E3E}" type="datetime1">
              <a:rPr lang="en-US" smtClean="0"/>
              <a:t>11/15/2025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F1536A-3680-41F3-9955-708B12EE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4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4.jp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56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l" eaLnBrk="1" hangingPunct="1">
              <a:spcBef>
                <a:spcPct val="20000"/>
              </a:spcBef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7C32859-8BC5-40D8-936D-9BA15F81A388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15/11/2025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spcBef>
                <a:spcPct val="20000"/>
              </a:spcBef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  <p:pic>
        <p:nvPicPr>
          <p:cNvPr id="1031" name="Picture 6" descr="H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300" y="82550"/>
            <a:ext cx="11963400" cy="6692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7629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6947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xmlns="" id="{D57D63F6-BB27-4CED-8793-0DB4DE3215F0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852C993-E396-4B9D-B71C-EB46B735533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750" y="4803938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B86C435-7603-418C-BC3F-E3677361A10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22" y="24167059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7E846C2-61DD-4269-9B30-CB7A26830CD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620352" y="-547269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EF95FA0-33B5-4079-B86A-8FC8D514E64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78" y="-34513597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75883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57063267-7F8C-C30E-60EC-E834525348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91BADE03-7C46-2A5C-138B-981F477D97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59E694-9394-F163-5590-485E4AE7D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549996-B301-4670-9120-66DC0F871445}" type="datetimeFigureOut">
              <a:rPr lang="en-US"/>
              <a:pPr>
                <a:defRPr/>
              </a:pPr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CAA928-43A5-4F38-D086-5E52D44B5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653D8B-6E21-ACB4-8867-0CE78DA8D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0A8569D-5541-4894-8AA6-5D4D64570C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2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Avo" panose="02040603050506020204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Avo" panose="02040603050506020204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Avo" panose="02040603050506020204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Avo" panose="0204060305050602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Avo" panose="0204060305050602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Avo" panose="0204060305050602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Avo" panose="0204060305050602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Avo" panose="02040603050506020204" pitchFamily="18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">
            <a:extLst>
              <a:ext uri="{FF2B5EF4-FFF2-40B4-BE49-F238E27FC236}">
                <a16:creationId xmlns:a16="http://schemas.microsoft.com/office/drawing/2014/main" xmlns="" id="{BE588B91-30AA-40BF-89D4-610ECF2DFF69}"/>
              </a:ext>
            </a:extLst>
          </p:cNvPr>
          <p:cNvSpPr/>
          <p:nvPr userDrawn="1"/>
        </p:nvSpPr>
        <p:spPr>
          <a:xfrm>
            <a:off x="0" y="0"/>
            <a:ext cx="12192000" cy="6972300"/>
          </a:xfrm>
          <a:custGeom>
            <a:avLst/>
            <a:gdLst/>
            <a:ahLst/>
            <a:cxnLst/>
            <a:rect l="l" t="t" r="r" b="b"/>
            <a:pathLst>
              <a:path w="4412451" h="2482004">
                <a:moveTo>
                  <a:pt x="0" y="0"/>
                </a:moveTo>
                <a:lnTo>
                  <a:pt x="4412452" y="0"/>
                </a:lnTo>
                <a:lnTo>
                  <a:pt x="4412452" y="2482004"/>
                </a:lnTo>
                <a:lnTo>
                  <a:pt x="0" y="248200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388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54F5B951-3F6B-10FB-03FE-216C7ECF10A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7F6DD25-0FE7-4AF4-8BBF-9DC981B4D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FAA965-02CD-4604-9263-F81B12CE1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2397BF-122C-4456-84AA-980D887CC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4A898-F4F9-45C8-AFB5-F058005BDE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580521-5E02-486F-B3B7-5391C4999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F2453C-DDBF-4124-A20B-46FF4C0ED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xmlns="" id="{BE588B91-30AA-40BF-89D4-610ECF2DFF69}"/>
              </a:ext>
            </a:extLst>
          </p:cNvPr>
          <p:cNvSpPr/>
          <p:nvPr userDrawn="1"/>
        </p:nvSpPr>
        <p:spPr>
          <a:xfrm>
            <a:off x="0" y="0"/>
            <a:ext cx="12192000" cy="6972300"/>
          </a:xfrm>
          <a:custGeom>
            <a:avLst/>
            <a:gdLst/>
            <a:ahLst/>
            <a:cxnLst/>
            <a:rect l="l" t="t" r="r" b="b"/>
            <a:pathLst>
              <a:path w="4412451" h="2482004">
                <a:moveTo>
                  <a:pt x="0" y="0"/>
                </a:moveTo>
                <a:lnTo>
                  <a:pt x="4412452" y="0"/>
                </a:lnTo>
                <a:lnTo>
                  <a:pt x="4412452" y="2482004"/>
                </a:lnTo>
                <a:lnTo>
                  <a:pt x="0" y="248200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039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5" name="Google Shape;4475;p36"/>
          <p:cNvGrpSpPr/>
          <p:nvPr/>
        </p:nvGrpSpPr>
        <p:grpSpPr>
          <a:xfrm>
            <a:off x="9824934" y="4405600"/>
            <a:ext cx="1548535" cy="1676904"/>
            <a:chOff x="7368700" y="3304200"/>
            <a:chExt cx="1161401" cy="1257678"/>
          </a:xfrm>
        </p:grpSpPr>
        <p:sp>
          <p:nvSpPr>
            <p:cNvPr id="4476" name="Google Shape;4476;p36"/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7" name="Google Shape;4477;p36"/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8" name="Google Shape;4478;p36"/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9" name="Google Shape;4479;p36"/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0" name="Google Shape;4480;p36"/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1" name="Google Shape;4481;p36"/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2" name="Google Shape;4482;p36"/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3" name="Google Shape;4483;p36"/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4" name="Google Shape;4484;p36"/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5" name="Google Shape;4485;p36"/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6" name="Google Shape;4486;p36"/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7" name="Google Shape;4487;p36"/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8" name="Google Shape;4488;p36"/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9" name="Google Shape;4489;p36"/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0" name="Google Shape;4490;p36"/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1" name="Google Shape;4491;p36"/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2" name="Google Shape;4492;p36"/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3" name="Google Shape;4493;p36"/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4" name="Google Shape;4494;p36"/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5" name="Google Shape;4495;p36"/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6" name="Google Shape;4496;p36"/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7" name="Google Shape;4497;p36"/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8" name="Google Shape;4498;p36"/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9" name="Google Shape;4499;p36"/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0" name="Google Shape;4500;p36"/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1" name="Google Shape;4501;p36"/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2" name="Google Shape;4502;p36"/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3" name="Google Shape;4503;p36"/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4" name="Google Shape;4504;p36"/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5" name="Google Shape;4505;p36"/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6" name="Google Shape;4506;p36"/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7" name="Google Shape;4507;p36"/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8" name="Google Shape;4508;p36"/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9" name="Google Shape;4509;p36"/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0" name="Google Shape;4510;p36"/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1" name="Google Shape;4511;p36"/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2" name="Google Shape;4512;p36"/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3" name="Google Shape;4513;p36"/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4" name="Google Shape;4514;p36"/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5" name="Google Shape;4515;p36"/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6" name="Google Shape;4516;p36"/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7" name="Google Shape;4517;p36"/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8" name="Google Shape;4518;p36"/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9" name="Google Shape;4519;p36"/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0" name="Google Shape;4520;p36"/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1" name="Google Shape;4521;p36"/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2" name="Google Shape;4522;p36"/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3" name="Google Shape;4523;p36"/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4" name="Google Shape;4524;p36"/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5" name="Google Shape;4525;p36"/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6" name="Google Shape;4526;p36"/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7" name="Google Shape;4527;p36"/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8" name="Google Shape;4528;p36"/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9" name="Google Shape;4529;p36"/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0" name="Google Shape;4530;p36"/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1" name="Google Shape;4531;p36"/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2" name="Google Shape;4532;p36"/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3" name="Google Shape;4533;p36"/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4" name="Google Shape;4534;p36"/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5" name="Google Shape;4535;p36"/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6" name="Google Shape;4536;p36"/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FE7A7615-ABD0-41A2-8E66-8BBD90E73F8E}"/>
              </a:ext>
            </a:extLst>
          </p:cNvPr>
          <p:cNvSpPr txBox="1"/>
          <p:nvPr/>
        </p:nvSpPr>
        <p:spPr>
          <a:xfrm>
            <a:off x="3592972" y="3153346"/>
            <a:ext cx="5402780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067" b="0" i="0" u="none" strike="noStrike" kern="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ial"/>
              <a:sym typeface="Arial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000FA7BE-B8C3-490C-80C3-1DD7A64A3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971" y="1612242"/>
            <a:ext cx="2137644" cy="992679"/>
          </a:xfrm>
          <a:prstGeom prst="rect">
            <a:avLst/>
          </a:prstGeom>
        </p:spPr>
      </p:pic>
      <p:grpSp>
        <p:nvGrpSpPr>
          <p:cNvPr id="106" name="Google Shape;4393;p33">
            <a:extLst>
              <a:ext uri="{FF2B5EF4-FFF2-40B4-BE49-F238E27FC236}">
                <a16:creationId xmlns:a16="http://schemas.microsoft.com/office/drawing/2014/main" xmlns="" id="{016E3588-856F-4F83-8F3B-41D8AFC872E0}"/>
              </a:ext>
            </a:extLst>
          </p:cNvPr>
          <p:cNvGrpSpPr/>
          <p:nvPr/>
        </p:nvGrpSpPr>
        <p:grpSpPr>
          <a:xfrm rot="2562372">
            <a:off x="1147773" y="4176743"/>
            <a:ext cx="1021409" cy="1799993"/>
            <a:chOff x="7361124" y="3323800"/>
            <a:chExt cx="932934" cy="1644077"/>
          </a:xfrm>
        </p:grpSpPr>
        <p:sp>
          <p:nvSpPr>
            <p:cNvPr id="107" name="Google Shape;4394;p33">
              <a:extLst>
                <a:ext uri="{FF2B5EF4-FFF2-40B4-BE49-F238E27FC236}">
                  <a16:creationId xmlns:a16="http://schemas.microsoft.com/office/drawing/2014/main" xmlns="" id="{DF811E84-5E78-4271-9FD9-377F20DC2EC6}"/>
                </a:ext>
              </a:extLst>
            </p:cNvPr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4395;p33">
              <a:extLst>
                <a:ext uri="{FF2B5EF4-FFF2-40B4-BE49-F238E27FC236}">
                  <a16:creationId xmlns:a16="http://schemas.microsoft.com/office/drawing/2014/main" xmlns="" id="{8CC7B5CF-2E8A-4B48-A585-6F48F04200F0}"/>
                </a:ext>
              </a:extLst>
            </p:cNvPr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4396;p33">
              <a:extLst>
                <a:ext uri="{FF2B5EF4-FFF2-40B4-BE49-F238E27FC236}">
                  <a16:creationId xmlns:a16="http://schemas.microsoft.com/office/drawing/2014/main" xmlns="" id="{58274A66-8657-428A-A288-E0565797DDC0}"/>
                </a:ext>
              </a:extLst>
            </p:cNvPr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4397;p33">
              <a:extLst>
                <a:ext uri="{FF2B5EF4-FFF2-40B4-BE49-F238E27FC236}">
                  <a16:creationId xmlns:a16="http://schemas.microsoft.com/office/drawing/2014/main" xmlns="" id="{15F7E32F-A7D5-44F3-8005-86E256711C72}"/>
                </a:ext>
              </a:extLst>
            </p:cNvPr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4398;p33">
              <a:extLst>
                <a:ext uri="{FF2B5EF4-FFF2-40B4-BE49-F238E27FC236}">
                  <a16:creationId xmlns:a16="http://schemas.microsoft.com/office/drawing/2014/main" xmlns="" id="{BB20BCD6-4172-4D42-BA15-F97C5F54C1E4}"/>
                </a:ext>
              </a:extLst>
            </p:cNvPr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4399;p33">
              <a:extLst>
                <a:ext uri="{FF2B5EF4-FFF2-40B4-BE49-F238E27FC236}">
                  <a16:creationId xmlns:a16="http://schemas.microsoft.com/office/drawing/2014/main" xmlns="" id="{516C72F6-3D06-43AC-B2C7-19BE49BF6ECC}"/>
                </a:ext>
              </a:extLst>
            </p:cNvPr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4400;p33">
              <a:extLst>
                <a:ext uri="{FF2B5EF4-FFF2-40B4-BE49-F238E27FC236}">
                  <a16:creationId xmlns:a16="http://schemas.microsoft.com/office/drawing/2014/main" xmlns="" id="{44DB5F9F-0D71-447B-A804-E3AE2123416F}"/>
                </a:ext>
              </a:extLst>
            </p:cNvPr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4401;p33">
              <a:extLst>
                <a:ext uri="{FF2B5EF4-FFF2-40B4-BE49-F238E27FC236}">
                  <a16:creationId xmlns:a16="http://schemas.microsoft.com/office/drawing/2014/main" xmlns="" id="{A653357E-2C6F-43C1-A432-F5805ADDDEDA}"/>
                </a:ext>
              </a:extLst>
            </p:cNvPr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4402;p33">
              <a:extLst>
                <a:ext uri="{FF2B5EF4-FFF2-40B4-BE49-F238E27FC236}">
                  <a16:creationId xmlns:a16="http://schemas.microsoft.com/office/drawing/2014/main" xmlns="" id="{0A9FFC29-5CDA-4041-9104-E6F8C6C42EF8}"/>
                </a:ext>
              </a:extLst>
            </p:cNvPr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4403;p33">
              <a:extLst>
                <a:ext uri="{FF2B5EF4-FFF2-40B4-BE49-F238E27FC236}">
                  <a16:creationId xmlns:a16="http://schemas.microsoft.com/office/drawing/2014/main" xmlns="" id="{84F4104E-934A-4327-82F7-5E759D599F3B}"/>
                </a:ext>
              </a:extLst>
            </p:cNvPr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4404;p33">
              <a:extLst>
                <a:ext uri="{FF2B5EF4-FFF2-40B4-BE49-F238E27FC236}">
                  <a16:creationId xmlns:a16="http://schemas.microsoft.com/office/drawing/2014/main" xmlns="" id="{99AE721C-62FD-4842-BA9D-E6FA29527BDA}"/>
                </a:ext>
              </a:extLst>
            </p:cNvPr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4405;p33">
              <a:extLst>
                <a:ext uri="{FF2B5EF4-FFF2-40B4-BE49-F238E27FC236}">
                  <a16:creationId xmlns:a16="http://schemas.microsoft.com/office/drawing/2014/main" xmlns="" id="{975B6515-A4AE-4D52-9D9E-BA16506FA0A9}"/>
                </a:ext>
              </a:extLst>
            </p:cNvPr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4406;p33">
              <a:extLst>
                <a:ext uri="{FF2B5EF4-FFF2-40B4-BE49-F238E27FC236}">
                  <a16:creationId xmlns:a16="http://schemas.microsoft.com/office/drawing/2014/main" xmlns="" id="{3493D538-DB1E-4722-9ED7-A5F8A595F9F1}"/>
                </a:ext>
              </a:extLst>
            </p:cNvPr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4407;p33">
              <a:extLst>
                <a:ext uri="{FF2B5EF4-FFF2-40B4-BE49-F238E27FC236}">
                  <a16:creationId xmlns:a16="http://schemas.microsoft.com/office/drawing/2014/main" xmlns="" id="{12451934-E16C-453B-B35D-EDE25F3FA715}"/>
                </a:ext>
              </a:extLst>
            </p:cNvPr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4408;p33">
              <a:extLst>
                <a:ext uri="{FF2B5EF4-FFF2-40B4-BE49-F238E27FC236}">
                  <a16:creationId xmlns:a16="http://schemas.microsoft.com/office/drawing/2014/main" xmlns="" id="{29A7B87F-D105-4848-842B-CF4FE98F8822}"/>
                </a:ext>
              </a:extLst>
            </p:cNvPr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4409;p33">
              <a:extLst>
                <a:ext uri="{FF2B5EF4-FFF2-40B4-BE49-F238E27FC236}">
                  <a16:creationId xmlns:a16="http://schemas.microsoft.com/office/drawing/2014/main" xmlns="" id="{E705A835-315F-49AB-94BF-F37AE3437C98}"/>
                </a:ext>
              </a:extLst>
            </p:cNvPr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4410;p33">
              <a:extLst>
                <a:ext uri="{FF2B5EF4-FFF2-40B4-BE49-F238E27FC236}">
                  <a16:creationId xmlns:a16="http://schemas.microsoft.com/office/drawing/2014/main" xmlns="" id="{11C8DFBE-EE3E-45B0-B540-476E423804F5}"/>
                </a:ext>
              </a:extLst>
            </p:cNvPr>
            <p:cNvSpPr/>
            <p:nvPr/>
          </p:nvSpPr>
          <p:spPr>
            <a:xfrm>
              <a:off x="7761375" y="3843039"/>
              <a:ext cx="335460" cy="266856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4411;p33">
              <a:extLst>
                <a:ext uri="{FF2B5EF4-FFF2-40B4-BE49-F238E27FC236}">
                  <a16:creationId xmlns:a16="http://schemas.microsoft.com/office/drawing/2014/main" xmlns="" id="{AAE86702-469E-4675-84D4-DB9B3C556663}"/>
                </a:ext>
              </a:extLst>
            </p:cNvPr>
            <p:cNvSpPr/>
            <p:nvPr/>
          </p:nvSpPr>
          <p:spPr>
            <a:xfrm>
              <a:off x="7769763" y="3838871"/>
              <a:ext cx="285904" cy="275539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4412;p33">
              <a:extLst>
                <a:ext uri="{FF2B5EF4-FFF2-40B4-BE49-F238E27FC236}">
                  <a16:creationId xmlns:a16="http://schemas.microsoft.com/office/drawing/2014/main" xmlns="" id="{8DA0B3BA-AE6E-4882-BE0D-85BCDAE7CB0F}"/>
                </a:ext>
              </a:extLst>
            </p:cNvPr>
            <p:cNvSpPr/>
            <p:nvPr/>
          </p:nvSpPr>
          <p:spPr>
            <a:xfrm>
              <a:off x="7761375" y="3849423"/>
              <a:ext cx="148696" cy="183532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4413;p33">
              <a:extLst>
                <a:ext uri="{FF2B5EF4-FFF2-40B4-BE49-F238E27FC236}">
                  <a16:creationId xmlns:a16="http://schemas.microsoft.com/office/drawing/2014/main" xmlns="" id="{FFC1AA79-0D1E-49C7-A855-5EB202A40B6C}"/>
                </a:ext>
              </a:extLst>
            </p:cNvPr>
            <p:cNvSpPr/>
            <p:nvPr/>
          </p:nvSpPr>
          <p:spPr>
            <a:xfrm>
              <a:off x="7435041" y="3931222"/>
              <a:ext cx="318309" cy="253365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4414;p33">
              <a:extLst>
                <a:ext uri="{FF2B5EF4-FFF2-40B4-BE49-F238E27FC236}">
                  <a16:creationId xmlns:a16="http://schemas.microsoft.com/office/drawing/2014/main" xmlns="" id="{2964618B-844E-4D0C-998C-F8BD4C83848D}"/>
                </a:ext>
              </a:extLst>
            </p:cNvPr>
            <p:cNvSpPr/>
            <p:nvPr/>
          </p:nvSpPr>
          <p:spPr>
            <a:xfrm>
              <a:off x="7442574" y="3926974"/>
              <a:ext cx="272199" cy="262021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4415;p33">
              <a:extLst>
                <a:ext uri="{FF2B5EF4-FFF2-40B4-BE49-F238E27FC236}">
                  <a16:creationId xmlns:a16="http://schemas.microsoft.com/office/drawing/2014/main" xmlns="" id="{443965BC-7B50-47CE-9047-CFE161238E69}"/>
                </a:ext>
              </a:extLst>
            </p:cNvPr>
            <p:cNvSpPr/>
            <p:nvPr/>
          </p:nvSpPr>
          <p:spPr>
            <a:xfrm>
              <a:off x="7435041" y="3937045"/>
              <a:ext cx="141242" cy="17426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4416;p33">
              <a:extLst>
                <a:ext uri="{FF2B5EF4-FFF2-40B4-BE49-F238E27FC236}">
                  <a16:creationId xmlns:a16="http://schemas.microsoft.com/office/drawing/2014/main" xmlns="" id="{C5B69AA1-A20A-4887-AF91-282C1C41A676}"/>
                </a:ext>
              </a:extLst>
            </p:cNvPr>
            <p:cNvSpPr/>
            <p:nvPr/>
          </p:nvSpPr>
          <p:spPr>
            <a:xfrm>
              <a:off x="7462983" y="3830350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4417;p33">
              <a:extLst>
                <a:ext uri="{FF2B5EF4-FFF2-40B4-BE49-F238E27FC236}">
                  <a16:creationId xmlns:a16="http://schemas.microsoft.com/office/drawing/2014/main" xmlns="" id="{D9A6A595-B8DD-48A7-8435-DD474C238FFC}"/>
                </a:ext>
              </a:extLst>
            </p:cNvPr>
            <p:cNvSpPr/>
            <p:nvPr/>
          </p:nvSpPr>
          <p:spPr>
            <a:xfrm>
              <a:off x="7458175" y="3821641"/>
              <a:ext cx="157458" cy="98311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4418;p33">
              <a:extLst>
                <a:ext uri="{FF2B5EF4-FFF2-40B4-BE49-F238E27FC236}">
                  <a16:creationId xmlns:a16="http://schemas.microsoft.com/office/drawing/2014/main" xmlns="" id="{537D432F-C3A5-44B8-8C49-7C18C3E47CB5}"/>
                </a:ext>
              </a:extLst>
            </p:cNvPr>
            <p:cNvSpPr/>
            <p:nvPr/>
          </p:nvSpPr>
          <p:spPr>
            <a:xfrm>
              <a:off x="7786913" y="3732951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4419;p33">
              <a:extLst>
                <a:ext uri="{FF2B5EF4-FFF2-40B4-BE49-F238E27FC236}">
                  <a16:creationId xmlns:a16="http://schemas.microsoft.com/office/drawing/2014/main" xmlns="" id="{49ED0E4E-11C2-4B51-AB81-CE7154AA16D2}"/>
                </a:ext>
              </a:extLst>
            </p:cNvPr>
            <p:cNvSpPr/>
            <p:nvPr/>
          </p:nvSpPr>
          <p:spPr>
            <a:xfrm>
              <a:off x="7782104" y="3724242"/>
              <a:ext cx="157298" cy="98284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4420;p33">
              <a:extLst>
                <a:ext uri="{FF2B5EF4-FFF2-40B4-BE49-F238E27FC236}">
                  <a16:creationId xmlns:a16="http://schemas.microsoft.com/office/drawing/2014/main" xmlns="" id="{CD22767C-A193-4539-8E7C-DC3369844767}"/>
                </a:ext>
              </a:extLst>
            </p:cNvPr>
            <p:cNvSpPr/>
            <p:nvPr/>
          </p:nvSpPr>
          <p:spPr>
            <a:xfrm>
              <a:off x="7443429" y="4206909"/>
              <a:ext cx="134644" cy="58426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4421;p33">
              <a:extLst>
                <a:ext uri="{FF2B5EF4-FFF2-40B4-BE49-F238E27FC236}">
                  <a16:creationId xmlns:a16="http://schemas.microsoft.com/office/drawing/2014/main" xmlns="" id="{D5B8B365-8BC3-4338-95C3-00184C7C1BD3}"/>
                </a:ext>
              </a:extLst>
            </p:cNvPr>
            <p:cNvSpPr/>
            <p:nvPr/>
          </p:nvSpPr>
          <p:spPr>
            <a:xfrm>
              <a:off x="7964745" y="4100989"/>
              <a:ext cx="134644" cy="58372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4422;p33">
              <a:extLst>
                <a:ext uri="{FF2B5EF4-FFF2-40B4-BE49-F238E27FC236}">
                  <a16:creationId xmlns:a16="http://schemas.microsoft.com/office/drawing/2014/main" xmlns="" id="{F4E53E05-D583-4D35-B45A-6C6B1A7CBEEE}"/>
                </a:ext>
              </a:extLst>
            </p:cNvPr>
            <p:cNvSpPr/>
            <p:nvPr/>
          </p:nvSpPr>
          <p:spPr>
            <a:xfrm>
              <a:off x="7699987" y="4100615"/>
              <a:ext cx="112123" cy="16346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4423;p33">
              <a:extLst>
                <a:ext uri="{FF2B5EF4-FFF2-40B4-BE49-F238E27FC236}">
                  <a16:creationId xmlns:a16="http://schemas.microsoft.com/office/drawing/2014/main" xmlns="" id="{3CE21E0A-78CC-4F87-825C-A6AB09BEBF7B}"/>
                </a:ext>
              </a:extLst>
            </p:cNvPr>
            <p:cNvSpPr/>
            <p:nvPr/>
          </p:nvSpPr>
          <p:spPr>
            <a:xfrm>
              <a:off x="7693789" y="4092547"/>
              <a:ext cx="125748" cy="179445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4424;p33">
              <a:extLst>
                <a:ext uri="{FF2B5EF4-FFF2-40B4-BE49-F238E27FC236}">
                  <a16:creationId xmlns:a16="http://schemas.microsoft.com/office/drawing/2014/main" xmlns="" id="{97A6D0FC-08BB-4EAA-A9F8-91CE12042F5C}"/>
                </a:ext>
              </a:extLst>
            </p:cNvPr>
            <p:cNvSpPr/>
            <p:nvPr/>
          </p:nvSpPr>
          <p:spPr>
            <a:xfrm>
              <a:off x="7727235" y="4208806"/>
              <a:ext cx="82523" cy="55273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4425;p33">
              <a:extLst>
                <a:ext uri="{FF2B5EF4-FFF2-40B4-BE49-F238E27FC236}">
                  <a16:creationId xmlns:a16="http://schemas.microsoft.com/office/drawing/2014/main" xmlns="" id="{DCAABACE-B047-477C-AF19-7BAB0C20BD00}"/>
                </a:ext>
              </a:extLst>
            </p:cNvPr>
            <p:cNvSpPr/>
            <p:nvPr/>
          </p:nvSpPr>
          <p:spPr>
            <a:xfrm>
              <a:off x="7721411" y="4203544"/>
              <a:ext cx="93663" cy="65692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4426;p33">
              <a:extLst>
                <a:ext uri="{FF2B5EF4-FFF2-40B4-BE49-F238E27FC236}">
                  <a16:creationId xmlns:a16="http://schemas.microsoft.com/office/drawing/2014/main" xmlns="" id="{A76F6C0E-A1B6-4F70-AA9D-6CB60C0566D8}"/>
                </a:ext>
              </a:extLst>
            </p:cNvPr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4427;p33">
              <a:extLst>
                <a:ext uri="{FF2B5EF4-FFF2-40B4-BE49-F238E27FC236}">
                  <a16:creationId xmlns:a16="http://schemas.microsoft.com/office/drawing/2014/main" xmlns="" id="{E9C1E724-896A-4E0B-AF1B-B73D9908C450}"/>
                </a:ext>
              </a:extLst>
            </p:cNvPr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4428;p33">
              <a:extLst>
                <a:ext uri="{FF2B5EF4-FFF2-40B4-BE49-F238E27FC236}">
                  <a16:creationId xmlns:a16="http://schemas.microsoft.com/office/drawing/2014/main" xmlns="" id="{6359B59C-49E4-4657-B3EE-3240C52712E9}"/>
                </a:ext>
              </a:extLst>
            </p:cNvPr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4429;p33">
              <a:extLst>
                <a:ext uri="{FF2B5EF4-FFF2-40B4-BE49-F238E27FC236}">
                  <a16:creationId xmlns:a16="http://schemas.microsoft.com/office/drawing/2014/main" xmlns="" id="{26FE017A-44F8-46CA-BA00-B56E41665204}"/>
                </a:ext>
              </a:extLst>
            </p:cNvPr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4430;p33">
              <a:extLst>
                <a:ext uri="{FF2B5EF4-FFF2-40B4-BE49-F238E27FC236}">
                  <a16:creationId xmlns:a16="http://schemas.microsoft.com/office/drawing/2014/main" xmlns="" id="{5B68D235-712C-435F-AEAF-C92CF1CFA873}"/>
                </a:ext>
              </a:extLst>
            </p:cNvPr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4431;p33">
              <a:extLst>
                <a:ext uri="{FF2B5EF4-FFF2-40B4-BE49-F238E27FC236}">
                  <a16:creationId xmlns:a16="http://schemas.microsoft.com/office/drawing/2014/main" xmlns="" id="{6D504495-4D6E-4040-822E-F3767FA266C7}"/>
                </a:ext>
              </a:extLst>
            </p:cNvPr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4432;p33">
              <a:extLst>
                <a:ext uri="{FF2B5EF4-FFF2-40B4-BE49-F238E27FC236}">
                  <a16:creationId xmlns:a16="http://schemas.microsoft.com/office/drawing/2014/main" xmlns="" id="{82449136-38F0-4B4F-9738-762226DC90CA}"/>
                </a:ext>
              </a:extLst>
            </p:cNvPr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4433;p33">
              <a:extLst>
                <a:ext uri="{FF2B5EF4-FFF2-40B4-BE49-F238E27FC236}">
                  <a16:creationId xmlns:a16="http://schemas.microsoft.com/office/drawing/2014/main" xmlns="" id="{C054413A-054F-44A9-9688-FBB4571EF208}"/>
                </a:ext>
              </a:extLst>
            </p:cNvPr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4434;p33">
              <a:extLst>
                <a:ext uri="{FF2B5EF4-FFF2-40B4-BE49-F238E27FC236}">
                  <a16:creationId xmlns:a16="http://schemas.microsoft.com/office/drawing/2014/main" xmlns="" id="{DC9BAAFE-974F-47EB-8BC0-9A7ADC054275}"/>
                </a:ext>
              </a:extLst>
            </p:cNvPr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4435;p33">
              <a:extLst>
                <a:ext uri="{FF2B5EF4-FFF2-40B4-BE49-F238E27FC236}">
                  <a16:creationId xmlns:a16="http://schemas.microsoft.com/office/drawing/2014/main" xmlns="" id="{2DC1C4CC-3549-4CA3-86B3-738255C141E3}"/>
                </a:ext>
              </a:extLst>
            </p:cNvPr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4436;p33">
              <a:extLst>
                <a:ext uri="{FF2B5EF4-FFF2-40B4-BE49-F238E27FC236}">
                  <a16:creationId xmlns:a16="http://schemas.microsoft.com/office/drawing/2014/main" xmlns="" id="{464019FA-9650-4A44-820F-B7673518AE2E}"/>
                </a:ext>
              </a:extLst>
            </p:cNvPr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4437;p33">
              <a:extLst>
                <a:ext uri="{FF2B5EF4-FFF2-40B4-BE49-F238E27FC236}">
                  <a16:creationId xmlns:a16="http://schemas.microsoft.com/office/drawing/2014/main" xmlns="" id="{8A1A1AF6-E262-49B0-93FA-1D494CFA48E1}"/>
                </a:ext>
              </a:extLst>
            </p:cNvPr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4438;p33">
              <a:extLst>
                <a:ext uri="{FF2B5EF4-FFF2-40B4-BE49-F238E27FC236}">
                  <a16:creationId xmlns:a16="http://schemas.microsoft.com/office/drawing/2014/main" xmlns="" id="{451218CA-4EBA-4B63-8999-03F252061F54}"/>
                </a:ext>
              </a:extLst>
            </p:cNvPr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4439;p33">
              <a:extLst>
                <a:ext uri="{FF2B5EF4-FFF2-40B4-BE49-F238E27FC236}">
                  <a16:creationId xmlns:a16="http://schemas.microsoft.com/office/drawing/2014/main" xmlns="" id="{1B7DEA0C-E066-47D9-8F92-7F2EF6188A59}"/>
                </a:ext>
              </a:extLst>
            </p:cNvPr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4440;p33">
              <a:extLst>
                <a:ext uri="{FF2B5EF4-FFF2-40B4-BE49-F238E27FC236}">
                  <a16:creationId xmlns:a16="http://schemas.microsoft.com/office/drawing/2014/main" xmlns="" id="{8254E225-FF84-4961-A1B3-3E92129D94AE}"/>
                </a:ext>
              </a:extLst>
            </p:cNvPr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41;p33">
              <a:extLst>
                <a:ext uri="{FF2B5EF4-FFF2-40B4-BE49-F238E27FC236}">
                  <a16:creationId xmlns:a16="http://schemas.microsoft.com/office/drawing/2014/main" xmlns="" id="{A3262235-7926-4A26-94B0-B151180A01B2}"/>
                </a:ext>
              </a:extLst>
            </p:cNvPr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4F9AE8C-026D-4D9B-6D27-2E23DA5760F4}"/>
              </a:ext>
            </a:extLst>
          </p:cNvPr>
          <p:cNvSpPr txBox="1"/>
          <p:nvPr/>
        </p:nvSpPr>
        <p:spPr>
          <a:xfrm>
            <a:off x="2936620" y="2923018"/>
            <a:ext cx="7227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chữ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hoa</a:t>
            </a: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86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64" y="-678424"/>
            <a:ext cx="11858377" cy="74105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773864" y="3275730"/>
            <a:ext cx="2983258" cy="24709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AC7629-9933-41FF-B4A2-4C1E629A581F}"/>
              </a:ext>
            </a:extLst>
          </p:cNvPr>
          <p:cNvSpPr txBox="1"/>
          <p:nvPr/>
        </p:nvSpPr>
        <p:spPr>
          <a:xfrm>
            <a:off x="943897" y="5909187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E0CC1A7-2BC1-4A7B-B4CD-062B23C025B6}"/>
              </a:ext>
            </a:extLst>
          </p:cNvPr>
          <p:cNvSpPr txBox="1"/>
          <p:nvPr/>
        </p:nvSpPr>
        <p:spPr>
          <a:xfrm>
            <a:off x="3249201" y="5916213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B80A5288-9745-4960-8F57-0ED30A8B8B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14055" t="23026" r="12378" b="24378"/>
          <a:stretch/>
        </p:blipFill>
        <p:spPr bwMode="auto">
          <a:xfrm>
            <a:off x="7342632" y="3010939"/>
            <a:ext cx="2080215" cy="210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C9EC70A-13CF-4399-87F0-3AA4DD16F6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1149"/>
          <a:stretch/>
        </p:blipFill>
        <p:spPr>
          <a:xfrm>
            <a:off x="3757122" y="2052897"/>
            <a:ext cx="2983257" cy="30606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9E61B184-A409-424C-A6BF-66C0E1997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1446" y="2277475"/>
            <a:ext cx="2892713" cy="291920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CB7C79B-4574-4FC2-8093-88E7BF46154F}"/>
              </a:ext>
            </a:extLst>
          </p:cNvPr>
          <p:cNvSpPr/>
          <p:nvPr/>
        </p:nvSpPr>
        <p:spPr>
          <a:xfrm>
            <a:off x="1540744" y="1336459"/>
            <a:ext cx="9110512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hoa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HP001 4 hàng" panose="020B060305030202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H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cấu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tạo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bởi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: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190E1F0A-8B83-4A25-882B-3035360BFD7F}"/>
              </a:ext>
            </a:extLst>
          </p:cNvPr>
          <p:cNvCxnSpPr>
            <a:cxnSpLocks/>
          </p:cNvCxnSpPr>
          <p:nvPr/>
        </p:nvCxnSpPr>
        <p:spPr>
          <a:xfrm>
            <a:off x="7634159" y="2750566"/>
            <a:ext cx="0" cy="226575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68B5CB9-811D-45D2-BA0B-97891F482BC6}"/>
              </a:ext>
            </a:extLst>
          </p:cNvPr>
          <p:cNvSpPr/>
          <p:nvPr/>
        </p:nvSpPr>
        <p:spPr>
          <a:xfrm>
            <a:off x="7829039" y="3849474"/>
            <a:ext cx="2207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2 ô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ly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rưỡi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Arial"/>
              <a:ea typeface="字魂35号-经典雅黑"/>
              <a:cs typeface="Arial"/>
              <a:sym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069B6BD-411B-478A-80AB-A2B1B304DC97}"/>
              </a:ext>
            </a:extLst>
          </p:cNvPr>
          <p:cNvSpPr/>
          <p:nvPr/>
        </p:nvSpPr>
        <p:spPr>
          <a:xfrm>
            <a:off x="5004194" y="5254199"/>
            <a:ext cx="2183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hơn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 2 ô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ly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Arial"/>
              <a:ea typeface="字魂35号-经典雅黑"/>
              <a:cs typeface="Arial"/>
              <a:sym typeface="Arial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70A658E7-3BE0-4F2A-A1EA-75B613168CBD}"/>
              </a:ext>
            </a:extLst>
          </p:cNvPr>
          <p:cNvCxnSpPr>
            <a:cxnSpLocks/>
          </p:cNvCxnSpPr>
          <p:nvPr/>
        </p:nvCxnSpPr>
        <p:spPr>
          <a:xfrm flipH="1">
            <a:off x="5072582" y="5196678"/>
            <a:ext cx="2046836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6A262AA-D6EF-4D9F-90D9-DC3CBAD84069}"/>
              </a:ext>
            </a:extLst>
          </p:cNvPr>
          <p:cNvGrpSpPr/>
          <p:nvPr/>
        </p:nvGrpSpPr>
        <p:grpSpPr>
          <a:xfrm>
            <a:off x="7962762" y="1391865"/>
            <a:ext cx="4384658" cy="2540392"/>
            <a:chOff x="690479" y="3785755"/>
            <a:chExt cx="3288493" cy="133891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FA49F28F-B391-4C7D-8CD2-37DD0EFE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0479" y="3785755"/>
              <a:ext cx="3288493" cy="133891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69A97B0-3A2E-4937-AAE3-0BCC133B872A}"/>
                </a:ext>
              </a:extLst>
            </p:cNvPr>
            <p:cNvSpPr/>
            <p:nvPr/>
          </p:nvSpPr>
          <p:spPr>
            <a:xfrm>
              <a:off x="1090232" y="4247781"/>
              <a:ext cx="2410699" cy="632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Kết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hợp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3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nét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: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Khuyết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ngược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,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khuyết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xuôi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và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móc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phải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C74B1A41-D171-40D9-9763-986F97A0F9FD}"/>
              </a:ext>
            </a:extLst>
          </p:cNvPr>
          <p:cNvCxnSpPr>
            <a:cxnSpLocks/>
          </p:cNvCxnSpPr>
          <p:nvPr/>
        </p:nvCxnSpPr>
        <p:spPr>
          <a:xfrm flipH="1">
            <a:off x="5708073" y="2854036"/>
            <a:ext cx="2364510" cy="26154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xmlns="" id="{7A406C60-DF12-478F-845C-1C695B6F5D36}"/>
              </a:ext>
            </a:extLst>
          </p:cNvPr>
          <p:cNvGrpSpPr/>
          <p:nvPr/>
        </p:nvGrpSpPr>
        <p:grpSpPr>
          <a:xfrm>
            <a:off x="9730613" y="5168140"/>
            <a:ext cx="2278068" cy="1558950"/>
            <a:chOff x="7214414" y="2362212"/>
            <a:chExt cx="1708551" cy="1169212"/>
          </a:xfrm>
        </p:grpSpPr>
        <p:pic>
          <p:nvPicPr>
            <p:cNvPr id="133" name="Picture 2" descr="Bảng Gỗ Học Sinh Hồng Hà 3447">
              <a:extLst>
                <a:ext uri="{FF2B5EF4-FFF2-40B4-BE49-F238E27FC236}">
                  <a16:creationId xmlns:a16="http://schemas.microsoft.com/office/drawing/2014/main" xmlns="" id="{C7F2CE85-A950-4595-BC92-CAF98A85CD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4" b="15124"/>
            <a:stretch/>
          </p:blipFill>
          <p:spPr bwMode="auto">
            <a:xfrm>
              <a:off x="7214414" y="2362212"/>
              <a:ext cx="1708551" cy="1169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xmlns="" id="{9F1A6989-3E21-4248-87A5-656BE464297B}"/>
                </a:ext>
              </a:extLst>
            </p:cNvPr>
            <p:cNvSpPr txBox="1"/>
            <p:nvPr/>
          </p:nvSpPr>
          <p:spPr>
            <a:xfrm>
              <a:off x="7443976" y="2426756"/>
              <a:ext cx="1280639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bảng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9948DA07-8491-4799-B750-6D9A2EDEA8E6}"/>
              </a:ext>
            </a:extLst>
          </p:cNvPr>
          <p:cNvGrpSpPr/>
          <p:nvPr/>
        </p:nvGrpSpPr>
        <p:grpSpPr>
          <a:xfrm>
            <a:off x="481968" y="1825604"/>
            <a:ext cx="3877155" cy="2919205"/>
            <a:chOff x="691843" y="3942812"/>
            <a:chExt cx="2907866" cy="915569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xmlns="" id="{48D8E153-6B85-40E8-9302-2C71FD2D0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915569"/>
            </a:xfrm>
            <a:prstGeom prst="rect">
              <a:avLst/>
            </a:prstGeom>
          </p:spPr>
        </p:pic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xmlns="" id="{D6260378-BCB2-4443-8FBF-6FBF9CF6417E}"/>
                </a:ext>
              </a:extLst>
            </p:cNvPr>
            <p:cNvSpPr/>
            <p:nvPr/>
          </p:nvSpPr>
          <p:spPr>
            <a:xfrm>
              <a:off x="1008572" y="4354598"/>
              <a:ext cx="2262773" cy="260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Kết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hợp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nét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trái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và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lượn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ngang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xmlns="" id="{D69B1659-A9C5-4B6C-B6FE-07455F1F7149}"/>
              </a:ext>
            </a:extLst>
          </p:cNvPr>
          <p:cNvCxnSpPr>
            <a:cxnSpLocks/>
          </p:cNvCxnSpPr>
          <p:nvPr/>
        </p:nvCxnSpPr>
        <p:spPr>
          <a:xfrm flipV="1">
            <a:off x="4147127" y="3325091"/>
            <a:ext cx="694589" cy="10390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73B565E-4F72-4661-84B2-AB044A9F00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5797" y="250267"/>
            <a:ext cx="5177985" cy="1284335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F7A310CB-4925-4947-939D-68F430364763}"/>
              </a:ext>
            </a:extLst>
          </p:cNvPr>
          <p:cNvCxnSpPr>
            <a:cxnSpLocks/>
          </p:cNvCxnSpPr>
          <p:nvPr/>
        </p:nvCxnSpPr>
        <p:spPr>
          <a:xfrm flipV="1">
            <a:off x="3813831" y="4141861"/>
            <a:ext cx="2096454" cy="130786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631D03C-5788-49BB-A6A1-4DC7DC458C71}"/>
              </a:ext>
            </a:extLst>
          </p:cNvPr>
          <p:cNvGrpSpPr/>
          <p:nvPr/>
        </p:nvGrpSpPr>
        <p:grpSpPr>
          <a:xfrm>
            <a:off x="166306" y="4479338"/>
            <a:ext cx="3877155" cy="1940778"/>
            <a:chOff x="691843" y="3942812"/>
            <a:chExt cx="2907866" cy="91556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D8154186-8419-44C3-935B-17C4C6B7D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915569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DD59A5A8-D3BE-4062-A88F-1461C8156691}"/>
                </a:ext>
              </a:extLst>
            </p:cNvPr>
            <p:cNvSpPr/>
            <p:nvPr/>
          </p:nvSpPr>
          <p:spPr>
            <a:xfrm>
              <a:off x="1008572" y="4354598"/>
              <a:ext cx="2262773" cy="217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Nét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thẳng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đứng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BAC0BF-7A5F-4CD5-8298-E1AE39FD0DD2}"/>
              </a:ext>
            </a:extLst>
          </p:cNvPr>
          <p:cNvSpPr txBox="1"/>
          <p:nvPr/>
        </p:nvSpPr>
        <p:spPr>
          <a:xfrm>
            <a:off x="2462210" y="85725"/>
            <a:ext cx="71544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hoa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000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(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cỡ vừa)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7" name="H">
            <a:hlinkClick r:id="" action="ppaction://media"/>
            <a:extLst>
              <a:ext uri="{FF2B5EF4-FFF2-40B4-BE49-F238E27FC236}">
                <a16:creationId xmlns:a16="http://schemas.microsoft.com/office/drawing/2014/main" xmlns="" id="{4787738E-C616-4580-8A0A-9BF71302274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47672" y="909923"/>
            <a:ext cx="8571528" cy="551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oogle Shape;241;p12">
            <a:extLst>
              <a:ext uri="{FF2B5EF4-FFF2-40B4-BE49-F238E27FC236}">
                <a16:creationId xmlns:a16="http://schemas.microsoft.com/office/drawing/2014/main" xmlns="" id="{6790913E-BF7C-2B62-0FE2-84F9F7FBA472}"/>
              </a:ext>
            </a:extLst>
          </p:cNvPr>
          <p:cNvGrpSpPr>
            <a:grpSpLocks/>
          </p:cNvGrpSpPr>
          <p:nvPr/>
        </p:nvGrpSpPr>
        <p:grpSpPr bwMode="auto">
          <a:xfrm>
            <a:off x="8274050" y="3595688"/>
            <a:ext cx="3917950" cy="3262312"/>
            <a:chOff x="-591423" y="1707337"/>
            <a:chExt cx="7679682" cy="5787085"/>
          </a:xfrm>
        </p:grpSpPr>
        <p:pic>
          <p:nvPicPr>
            <p:cNvPr id="15365" name="Google Shape;242;p12">
              <a:extLst>
                <a:ext uri="{FF2B5EF4-FFF2-40B4-BE49-F238E27FC236}">
                  <a16:creationId xmlns:a16="http://schemas.microsoft.com/office/drawing/2014/main" xmlns="" id="{8A671BDC-5442-015F-2325-E900C5395D63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6" t="35025" r="59441" b="34782"/>
            <a:stretch>
              <a:fillRect/>
            </a:stretch>
          </p:blipFill>
          <p:spPr bwMode="auto">
            <a:xfrm>
              <a:off x="-591423" y="1707337"/>
              <a:ext cx="4429760" cy="549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Google Shape;243;p12">
              <a:extLst>
                <a:ext uri="{FF2B5EF4-FFF2-40B4-BE49-F238E27FC236}">
                  <a16:creationId xmlns:a16="http://schemas.microsoft.com/office/drawing/2014/main" xmlns="" id="{030AD3C6-6479-B575-9AEA-A19B39B41B1C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4" r="10977" b="32834"/>
            <a:stretch>
              <a:fillRect/>
            </a:stretch>
          </p:blipFill>
          <p:spPr bwMode="auto">
            <a:xfrm>
              <a:off x="2621901" y="2001520"/>
              <a:ext cx="4466358" cy="549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3" name="Picture 7">
            <a:extLst>
              <a:ext uri="{FF2B5EF4-FFF2-40B4-BE49-F238E27FC236}">
                <a16:creationId xmlns:a16="http://schemas.microsoft.com/office/drawing/2014/main" xmlns="" id="{6E4286D5-3545-5879-A4F2-49DCA7225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65100"/>
            <a:ext cx="8445500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9C4CFD1-0781-566A-2C11-382D71BCE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1782763"/>
            <a:ext cx="79216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UTM Avo" panose="02040603050506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UTM Avo" panose="02040603050506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UTM Avo" panose="02040603050506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UTM Avo" panose="02040603050506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UTM Avo" panose="0204060305050602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TM Avo" panose="0204060305050602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TM Avo" panose="0204060305050602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TM Avo" panose="0204060305050602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TM Avo" panose="020406030505060202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VIẾT BẢNG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00313" y="1143001"/>
            <a:ext cx="3124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ý </a:t>
            </a:r>
            <a:r>
              <a:rPr lang="en-US" sz="28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đúng</a:t>
            </a:r>
            <a:r>
              <a:rPr lang="en-US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nhất</a:t>
            </a:r>
            <a:r>
              <a:rPr lang="en-US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7171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414588" y="2043113"/>
            <a:ext cx="5181600" cy="9502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*Con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cỡ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réng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ô li ?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3000375" y="3141663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024188" y="310991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a) 5 ô li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024188" y="371951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b) 4 ô li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000375" y="4292601"/>
            <a:ext cx="13716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c) 6 ô li</a:t>
            </a:r>
          </a:p>
        </p:txBody>
      </p:sp>
      <p:pic>
        <p:nvPicPr>
          <p:cNvPr id="7179" name="Picture 9" descr="h"/>
          <p:cNvPicPr>
            <a:picLocks noChangeAspect="1"/>
          </p:cNvPicPr>
          <p:nvPr/>
        </p:nvPicPr>
        <p:blipFill>
          <a:blip r:embed="rId5"/>
          <a:srcRect l="2942" t="2988" r="2942"/>
          <a:stretch>
            <a:fillRect/>
          </a:stretch>
        </p:blipFill>
        <p:spPr>
          <a:xfrm>
            <a:off x="6240463" y="1484313"/>
            <a:ext cx="3638550" cy="45974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build="allAtOnce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00313" y="1143001"/>
            <a:ext cx="3124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ý </a:t>
            </a:r>
            <a:r>
              <a:rPr lang="en-US" sz="28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đúng</a:t>
            </a:r>
            <a:r>
              <a:rPr lang="en-US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nhất</a:t>
            </a:r>
            <a:r>
              <a:rPr lang="en-US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8195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271713" y="2114549"/>
            <a:ext cx="2995611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862263" y="40005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881313" y="3333751"/>
            <a:ext cx="2043112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4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881313" y="3943351"/>
            <a:ext cx="2043112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3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919412" y="4552951"/>
            <a:ext cx="1751239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 5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3" name="Picture 9" descr="h"/>
          <p:cNvPicPr>
            <a:picLocks noChangeAspect="1"/>
          </p:cNvPicPr>
          <p:nvPr/>
        </p:nvPicPr>
        <p:blipFill>
          <a:blip r:embed="rId5"/>
          <a:srcRect l="2942" t="2988" r="2942"/>
          <a:stretch>
            <a:fillRect/>
          </a:stretch>
        </p:blipFill>
        <p:spPr>
          <a:xfrm>
            <a:off x="5808663" y="1628775"/>
            <a:ext cx="3638550" cy="45974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9709" name="Oval 11"/>
          <p:cNvSpPr/>
          <p:nvPr/>
        </p:nvSpPr>
        <p:spPr>
          <a:xfrm rot="2234283">
            <a:off x="6648451" y="3094038"/>
            <a:ext cx="111125" cy="182562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10" name="Oval 12"/>
          <p:cNvSpPr/>
          <p:nvPr/>
        </p:nvSpPr>
        <p:spPr>
          <a:xfrm rot="2234283">
            <a:off x="6610351" y="3155950"/>
            <a:ext cx="111125" cy="18573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11" name="Oval 13"/>
          <p:cNvSpPr/>
          <p:nvPr/>
        </p:nvSpPr>
        <p:spPr>
          <a:xfrm rot="2234283">
            <a:off x="6570664" y="3217864"/>
            <a:ext cx="111125" cy="18573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07" name="Oval 14"/>
          <p:cNvSpPr/>
          <p:nvPr/>
        </p:nvSpPr>
        <p:spPr>
          <a:xfrm rot="2992430">
            <a:off x="6491289" y="3295651"/>
            <a:ext cx="141287" cy="155575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08" name="Oval 15"/>
          <p:cNvSpPr/>
          <p:nvPr/>
        </p:nvSpPr>
        <p:spPr>
          <a:xfrm rot="3070548">
            <a:off x="6446838" y="3336925"/>
            <a:ext cx="138112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09" name="Oval 16"/>
          <p:cNvSpPr/>
          <p:nvPr/>
        </p:nvSpPr>
        <p:spPr>
          <a:xfrm rot="4176645">
            <a:off x="6384925" y="3371850"/>
            <a:ext cx="139700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10" name="Oval 17"/>
          <p:cNvSpPr/>
          <p:nvPr/>
        </p:nvSpPr>
        <p:spPr>
          <a:xfrm rot="5197122">
            <a:off x="6326189" y="3390900"/>
            <a:ext cx="141287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11" name="Oval 18"/>
          <p:cNvSpPr/>
          <p:nvPr/>
        </p:nvSpPr>
        <p:spPr>
          <a:xfrm rot="5197122">
            <a:off x="6273801" y="3402014"/>
            <a:ext cx="138113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12" name="Oval 19"/>
          <p:cNvSpPr/>
          <p:nvPr/>
        </p:nvSpPr>
        <p:spPr>
          <a:xfrm rot="5197122">
            <a:off x="6224588" y="3405188"/>
            <a:ext cx="138112" cy="150812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13" name="Oval 20"/>
          <p:cNvSpPr/>
          <p:nvPr/>
        </p:nvSpPr>
        <p:spPr>
          <a:xfrm rot="5400000">
            <a:off x="6167438" y="3408364"/>
            <a:ext cx="138112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14" name="Oval 21"/>
          <p:cNvSpPr/>
          <p:nvPr/>
        </p:nvSpPr>
        <p:spPr>
          <a:xfrm rot="5926186">
            <a:off x="6088063" y="3395663"/>
            <a:ext cx="139700" cy="150812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15" name="Oval 22"/>
          <p:cNvSpPr/>
          <p:nvPr/>
        </p:nvSpPr>
        <p:spPr>
          <a:xfrm rot="6436100">
            <a:off x="6027739" y="3357564"/>
            <a:ext cx="141287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16" name="Oval 23"/>
          <p:cNvSpPr/>
          <p:nvPr/>
        </p:nvSpPr>
        <p:spPr>
          <a:xfrm rot="6436100">
            <a:off x="5970588" y="3319464"/>
            <a:ext cx="138112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17" name="Oval 24"/>
          <p:cNvSpPr/>
          <p:nvPr/>
        </p:nvSpPr>
        <p:spPr>
          <a:xfrm rot="7591657">
            <a:off x="5911851" y="3268664"/>
            <a:ext cx="142875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18" name="Oval 25"/>
          <p:cNvSpPr/>
          <p:nvPr/>
        </p:nvSpPr>
        <p:spPr>
          <a:xfrm rot="8452617">
            <a:off x="5876926" y="3179764"/>
            <a:ext cx="112713" cy="18573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19" name="Oval 26"/>
          <p:cNvSpPr/>
          <p:nvPr/>
        </p:nvSpPr>
        <p:spPr>
          <a:xfrm rot="9313577">
            <a:off x="5842000" y="3111501"/>
            <a:ext cx="114300" cy="182563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20" name="Oval 27"/>
          <p:cNvSpPr/>
          <p:nvPr/>
        </p:nvSpPr>
        <p:spPr>
          <a:xfrm rot="10052744">
            <a:off x="5824538" y="3044825"/>
            <a:ext cx="112712" cy="18573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21" name="Oval 28"/>
          <p:cNvSpPr/>
          <p:nvPr/>
        </p:nvSpPr>
        <p:spPr>
          <a:xfrm rot="10518654">
            <a:off x="5818189" y="2970214"/>
            <a:ext cx="111125" cy="18573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22" name="Oval 29"/>
          <p:cNvSpPr/>
          <p:nvPr/>
        </p:nvSpPr>
        <p:spPr>
          <a:xfrm rot="10518654">
            <a:off x="5808664" y="2901950"/>
            <a:ext cx="111125" cy="18573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23" name="Oval 30"/>
          <p:cNvSpPr/>
          <p:nvPr/>
        </p:nvSpPr>
        <p:spPr>
          <a:xfrm rot="10800000">
            <a:off x="5808664" y="2838451"/>
            <a:ext cx="111125" cy="182563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24" name="Oval 31"/>
          <p:cNvSpPr/>
          <p:nvPr/>
        </p:nvSpPr>
        <p:spPr>
          <a:xfrm rot="-9853969">
            <a:off x="5813426" y="2754314"/>
            <a:ext cx="111125" cy="187325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25" name="Oval 32"/>
          <p:cNvSpPr/>
          <p:nvPr/>
        </p:nvSpPr>
        <p:spPr>
          <a:xfrm rot="-9932086">
            <a:off x="5822951" y="2695575"/>
            <a:ext cx="111125" cy="18573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26" name="Oval 33"/>
          <p:cNvSpPr/>
          <p:nvPr/>
        </p:nvSpPr>
        <p:spPr>
          <a:xfrm rot="-9620421">
            <a:off x="5842000" y="2640013"/>
            <a:ext cx="114300" cy="182562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27" name="Oval 34"/>
          <p:cNvSpPr/>
          <p:nvPr/>
        </p:nvSpPr>
        <p:spPr>
          <a:xfrm rot="-9231436">
            <a:off x="5867401" y="2581275"/>
            <a:ext cx="112713" cy="18573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28" name="Oval 35"/>
          <p:cNvSpPr/>
          <p:nvPr/>
        </p:nvSpPr>
        <p:spPr>
          <a:xfrm rot="-9231436">
            <a:off x="5899151" y="2533650"/>
            <a:ext cx="111125" cy="18573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29" name="Oval 36"/>
          <p:cNvSpPr/>
          <p:nvPr/>
        </p:nvSpPr>
        <p:spPr>
          <a:xfrm rot="-8568051">
            <a:off x="5948364" y="2463800"/>
            <a:ext cx="111125" cy="18573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35" name="Oval 37"/>
          <p:cNvSpPr/>
          <p:nvPr/>
        </p:nvSpPr>
        <p:spPr>
          <a:xfrm rot="-7820556">
            <a:off x="5983288" y="2428875"/>
            <a:ext cx="138112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36" name="Oval 38"/>
          <p:cNvSpPr/>
          <p:nvPr/>
        </p:nvSpPr>
        <p:spPr>
          <a:xfrm rot="-6484003">
            <a:off x="6019800" y="2400300"/>
            <a:ext cx="141288" cy="1524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37" name="Oval 39"/>
          <p:cNvSpPr/>
          <p:nvPr/>
        </p:nvSpPr>
        <p:spPr>
          <a:xfrm rot="-6484003">
            <a:off x="6070600" y="2370139"/>
            <a:ext cx="141288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38" name="Oval 40"/>
          <p:cNvSpPr/>
          <p:nvPr/>
        </p:nvSpPr>
        <p:spPr>
          <a:xfrm rot="-5903602">
            <a:off x="6132514" y="2354264"/>
            <a:ext cx="142875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39" name="Oval 41"/>
          <p:cNvSpPr/>
          <p:nvPr/>
        </p:nvSpPr>
        <p:spPr>
          <a:xfrm rot="-5400000">
            <a:off x="6196013" y="2349501"/>
            <a:ext cx="138112" cy="157163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40" name="Oval 42"/>
          <p:cNvSpPr/>
          <p:nvPr/>
        </p:nvSpPr>
        <p:spPr>
          <a:xfrm rot="-5400000">
            <a:off x="6253163" y="2349501"/>
            <a:ext cx="138112" cy="150813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41" name="Oval 43"/>
          <p:cNvSpPr/>
          <p:nvPr/>
        </p:nvSpPr>
        <p:spPr>
          <a:xfrm rot="-4819599">
            <a:off x="6305551" y="2343151"/>
            <a:ext cx="138113" cy="150813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42" name="Oval 44"/>
          <p:cNvSpPr/>
          <p:nvPr/>
        </p:nvSpPr>
        <p:spPr>
          <a:xfrm rot="-4742358">
            <a:off x="6356351" y="2346326"/>
            <a:ext cx="138113" cy="155575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43" name="Oval 45"/>
          <p:cNvSpPr/>
          <p:nvPr/>
        </p:nvSpPr>
        <p:spPr>
          <a:xfrm rot="-4742358">
            <a:off x="6423025" y="2352675"/>
            <a:ext cx="141288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44" name="Oval 46"/>
          <p:cNvSpPr/>
          <p:nvPr/>
        </p:nvSpPr>
        <p:spPr>
          <a:xfrm rot="-4742358">
            <a:off x="6492875" y="2384425"/>
            <a:ext cx="141288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45" name="Oval 47"/>
          <p:cNvSpPr/>
          <p:nvPr/>
        </p:nvSpPr>
        <p:spPr>
          <a:xfrm rot="-4742358">
            <a:off x="6553200" y="2409825"/>
            <a:ext cx="141288" cy="1524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46" name="Oval 48"/>
          <p:cNvSpPr/>
          <p:nvPr/>
        </p:nvSpPr>
        <p:spPr>
          <a:xfrm rot="-4742358">
            <a:off x="6615113" y="2419350"/>
            <a:ext cx="139700" cy="152400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47" name="Oval 49"/>
          <p:cNvSpPr/>
          <p:nvPr/>
        </p:nvSpPr>
        <p:spPr>
          <a:xfrm rot="-5400000">
            <a:off x="6678614" y="2422526"/>
            <a:ext cx="141287" cy="155575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48" name="Oval 50"/>
          <p:cNvSpPr/>
          <p:nvPr/>
        </p:nvSpPr>
        <p:spPr>
          <a:xfrm rot="-5400000">
            <a:off x="6738939" y="2422525"/>
            <a:ext cx="141287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49" name="Oval 51"/>
          <p:cNvSpPr/>
          <p:nvPr/>
        </p:nvSpPr>
        <p:spPr>
          <a:xfrm rot="-5400000">
            <a:off x="6780213" y="2416175"/>
            <a:ext cx="146050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50" name="Oval 52"/>
          <p:cNvSpPr/>
          <p:nvPr/>
        </p:nvSpPr>
        <p:spPr>
          <a:xfrm rot="-5860737">
            <a:off x="6845301" y="2408238"/>
            <a:ext cx="144463" cy="157162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51" name="Oval 53"/>
          <p:cNvSpPr/>
          <p:nvPr/>
        </p:nvSpPr>
        <p:spPr>
          <a:xfrm rot="-5860737">
            <a:off x="6897688" y="2398714"/>
            <a:ext cx="144462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52" name="Oval 54"/>
          <p:cNvSpPr/>
          <p:nvPr/>
        </p:nvSpPr>
        <p:spPr>
          <a:xfrm rot="-6245389">
            <a:off x="6953250" y="2366964"/>
            <a:ext cx="147638" cy="153987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53" name="Oval 55"/>
          <p:cNvSpPr/>
          <p:nvPr/>
        </p:nvSpPr>
        <p:spPr>
          <a:xfrm rot="-7022179">
            <a:off x="7019926" y="2349500"/>
            <a:ext cx="144463" cy="153988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20" name="Oval 57"/>
          <p:cNvSpPr/>
          <p:nvPr/>
        </p:nvSpPr>
        <p:spPr>
          <a:xfrm rot="-8836934">
            <a:off x="7061201" y="2351089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21" name="Oval 58"/>
          <p:cNvSpPr/>
          <p:nvPr/>
        </p:nvSpPr>
        <p:spPr>
          <a:xfrm rot="-9497116">
            <a:off x="7013576" y="2416175"/>
            <a:ext cx="112713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22" name="Oval 59"/>
          <p:cNvSpPr/>
          <p:nvPr/>
        </p:nvSpPr>
        <p:spPr>
          <a:xfrm rot="-9497116">
            <a:off x="6989764" y="2484438"/>
            <a:ext cx="111125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23" name="Oval 60"/>
          <p:cNvSpPr/>
          <p:nvPr/>
        </p:nvSpPr>
        <p:spPr>
          <a:xfrm rot="-9497116">
            <a:off x="6956426" y="2557463"/>
            <a:ext cx="111125" cy="195262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24" name="Oval 61"/>
          <p:cNvSpPr/>
          <p:nvPr/>
        </p:nvSpPr>
        <p:spPr>
          <a:xfrm rot="-10244611">
            <a:off x="6945314" y="2636839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25" name="Oval 62"/>
          <p:cNvSpPr/>
          <p:nvPr/>
        </p:nvSpPr>
        <p:spPr>
          <a:xfrm rot="-10244611">
            <a:off x="6927851" y="2732088"/>
            <a:ext cx="111125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26" name="Oval 63"/>
          <p:cNvSpPr/>
          <p:nvPr/>
        </p:nvSpPr>
        <p:spPr>
          <a:xfrm rot="-10244611">
            <a:off x="6918326" y="2805114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27" name="Oval 64"/>
          <p:cNvSpPr/>
          <p:nvPr/>
        </p:nvSpPr>
        <p:spPr>
          <a:xfrm rot="-10244611">
            <a:off x="6916739" y="2900363"/>
            <a:ext cx="111125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28" name="Oval 65"/>
          <p:cNvSpPr/>
          <p:nvPr/>
        </p:nvSpPr>
        <p:spPr>
          <a:xfrm rot="-10244611">
            <a:off x="6908800" y="2990851"/>
            <a:ext cx="114300" cy="195263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29" name="Oval 66"/>
          <p:cNvSpPr/>
          <p:nvPr/>
        </p:nvSpPr>
        <p:spPr>
          <a:xfrm rot="-10244611">
            <a:off x="6908800" y="3055939"/>
            <a:ext cx="114300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30" name="Oval 67"/>
          <p:cNvSpPr/>
          <p:nvPr/>
        </p:nvSpPr>
        <p:spPr>
          <a:xfrm rot="-10244611">
            <a:off x="6908800" y="3132138"/>
            <a:ext cx="114300" cy="195262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31" name="Oval 68"/>
          <p:cNvSpPr/>
          <p:nvPr/>
        </p:nvSpPr>
        <p:spPr>
          <a:xfrm rot="-10244611">
            <a:off x="6908800" y="3197226"/>
            <a:ext cx="114300" cy="195263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32" name="Oval 69"/>
          <p:cNvSpPr/>
          <p:nvPr/>
        </p:nvSpPr>
        <p:spPr>
          <a:xfrm rot="-10244611">
            <a:off x="6908800" y="3268663"/>
            <a:ext cx="114300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33" name="Oval 70"/>
          <p:cNvSpPr/>
          <p:nvPr/>
        </p:nvSpPr>
        <p:spPr>
          <a:xfrm rot="-10244611">
            <a:off x="6908800" y="3324225"/>
            <a:ext cx="114300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34" name="Oval 71"/>
          <p:cNvSpPr/>
          <p:nvPr/>
        </p:nvSpPr>
        <p:spPr>
          <a:xfrm rot="-10244611">
            <a:off x="6916739" y="3397250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35" name="Oval 72"/>
          <p:cNvSpPr/>
          <p:nvPr/>
        </p:nvSpPr>
        <p:spPr>
          <a:xfrm rot="10510902">
            <a:off x="6916739" y="3465513"/>
            <a:ext cx="111125" cy="195262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36" name="Oval 73"/>
          <p:cNvSpPr/>
          <p:nvPr/>
        </p:nvSpPr>
        <p:spPr>
          <a:xfrm rot="10800000">
            <a:off x="6916739" y="3530600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37" name="Oval 74"/>
          <p:cNvSpPr/>
          <p:nvPr/>
        </p:nvSpPr>
        <p:spPr>
          <a:xfrm rot="10800000">
            <a:off x="6923089" y="3606800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38" name="Oval 75"/>
          <p:cNvSpPr/>
          <p:nvPr/>
        </p:nvSpPr>
        <p:spPr>
          <a:xfrm rot="10800000">
            <a:off x="6918326" y="3675063"/>
            <a:ext cx="111125" cy="195262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39" name="Oval 76"/>
          <p:cNvSpPr/>
          <p:nvPr/>
        </p:nvSpPr>
        <p:spPr>
          <a:xfrm rot="10800000">
            <a:off x="6926264" y="3746501"/>
            <a:ext cx="111125" cy="193675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0" name="Oval 77"/>
          <p:cNvSpPr/>
          <p:nvPr/>
        </p:nvSpPr>
        <p:spPr>
          <a:xfrm rot="10800000">
            <a:off x="6931026" y="3825875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1" name="Oval 78"/>
          <p:cNvSpPr/>
          <p:nvPr/>
        </p:nvSpPr>
        <p:spPr>
          <a:xfrm rot="10800000">
            <a:off x="6935788" y="3894138"/>
            <a:ext cx="112712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2" name="Oval 79"/>
          <p:cNvSpPr/>
          <p:nvPr/>
        </p:nvSpPr>
        <p:spPr>
          <a:xfrm rot="10800000">
            <a:off x="6935789" y="3949700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3" name="Oval 80"/>
          <p:cNvSpPr/>
          <p:nvPr/>
        </p:nvSpPr>
        <p:spPr>
          <a:xfrm rot="10800000">
            <a:off x="6940551" y="4022725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4" name="Oval 81"/>
          <p:cNvSpPr/>
          <p:nvPr/>
        </p:nvSpPr>
        <p:spPr>
          <a:xfrm rot="10800000">
            <a:off x="6940551" y="4094164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5" name="Oval 82"/>
          <p:cNvSpPr/>
          <p:nvPr/>
        </p:nvSpPr>
        <p:spPr>
          <a:xfrm rot="10800000">
            <a:off x="6946901" y="4164013"/>
            <a:ext cx="111125" cy="195262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6" name="Oval 83"/>
          <p:cNvSpPr/>
          <p:nvPr/>
        </p:nvSpPr>
        <p:spPr>
          <a:xfrm rot="10800000">
            <a:off x="6951664" y="4229101"/>
            <a:ext cx="111125" cy="195263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7" name="Oval 84"/>
          <p:cNvSpPr/>
          <p:nvPr/>
        </p:nvSpPr>
        <p:spPr>
          <a:xfrm rot="10800000">
            <a:off x="6951664" y="4303713"/>
            <a:ext cx="111125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8" name="Oval 85"/>
          <p:cNvSpPr/>
          <p:nvPr/>
        </p:nvSpPr>
        <p:spPr>
          <a:xfrm rot="10800000">
            <a:off x="6951664" y="4373564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9" name="Oval 86"/>
          <p:cNvSpPr/>
          <p:nvPr/>
        </p:nvSpPr>
        <p:spPr>
          <a:xfrm rot="10800000">
            <a:off x="6958013" y="4427539"/>
            <a:ext cx="112712" cy="193675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50" name="Oval 87"/>
          <p:cNvSpPr/>
          <p:nvPr/>
        </p:nvSpPr>
        <p:spPr>
          <a:xfrm rot="10800000">
            <a:off x="6958013" y="4513263"/>
            <a:ext cx="112712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51" name="Oval 88"/>
          <p:cNvSpPr/>
          <p:nvPr/>
        </p:nvSpPr>
        <p:spPr>
          <a:xfrm rot="10800000">
            <a:off x="6958013" y="4562476"/>
            <a:ext cx="112712" cy="188913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52" name="Oval 89"/>
          <p:cNvSpPr/>
          <p:nvPr/>
        </p:nvSpPr>
        <p:spPr>
          <a:xfrm rot="10800000">
            <a:off x="6962776" y="4630739"/>
            <a:ext cx="112713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53" name="Oval 90"/>
          <p:cNvSpPr/>
          <p:nvPr/>
        </p:nvSpPr>
        <p:spPr>
          <a:xfrm rot="10800000">
            <a:off x="6967538" y="4703764"/>
            <a:ext cx="112712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54" name="Oval 91"/>
          <p:cNvSpPr/>
          <p:nvPr/>
        </p:nvSpPr>
        <p:spPr>
          <a:xfrm rot="10800000">
            <a:off x="6967538" y="4772025"/>
            <a:ext cx="112712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55" name="Oval 92"/>
          <p:cNvSpPr/>
          <p:nvPr/>
        </p:nvSpPr>
        <p:spPr>
          <a:xfrm rot="10800000">
            <a:off x="6967538" y="4837114"/>
            <a:ext cx="112712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56" name="Oval 93"/>
          <p:cNvSpPr/>
          <p:nvPr/>
        </p:nvSpPr>
        <p:spPr>
          <a:xfrm rot="10800000">
            <a:off x="6967538" y="4910138"/>
            <a:ext cx="112712" cy="195262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57" name="Oval 94"/>
          <p:cNvSpPr/>
          <p:nvPr/>
        </p:nvSpPr>
        <p:spPr>
          <a:xfrm rot="10800000">
            <a:off x="6962776" y="4984750"/>
            <a:ext cx="112713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58" name="Oval 95"/>
          <p:cNvSpPr/>
          <p:nvPr/>
        </p:nvSpPr>
        <p:spPr>
          <a:xfrm rot="10800000">
            <a:off x="6958014" y="5054600"/>
            <a:ext cx="109537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59" name="Oval 96"/>
          <p:cNvSpPr/>
          <p:nvPr/>
        </p:nvSpPr>
        <p:spPr>
          <a:xfrm rot="10800000">
            <a:off x="6958014" y="5126038"/>
            <a:ext cx="109537" cy="195262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0" name="Oval 97"/>
          <p:cNvSpPr/>
          <p:nvPr/>
        </p:nvSpPr>
        <p:spPr>
          <a:xfrm rot="10800000">
            <a:off x="6951664" y="5197476"/>
            <a:ext cx="111125" cy="193675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1" name="Oval 98"/>
          <p:cNvSpPr/>
          <p:nvPr/>
        </p:nvSpPr>
        <p:spPr>
          <a:xfrm rot="10800000">
            <a:off x="6951664" y="5270500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2" name="Oval 99"/>
          <p:cNvSpPr/>
          <p:nvPr/>
        </p:nvSpPr>
        <p:spPr>
          <a:xfrm rot="-10411015">
            <a:off x="6942139" y="5338763"/>
            <a:ext cx="111125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3" name="Oval 100"/>
          <p:cNvSpPr/>
          <p:nvPr/>
        </p:nvSpPr>
        <p:spPr>
          <a:xfrm rot="-9571178">
            <a:off x="6935789" y="5411788"/>
            <a:ext cx="111125" cy="195262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4" name="Oval 101"/>
          <p:cNvSpPr/>
          <p:nvPr/>
        </p:nvSpPr>
        <p:spPr>
          <a:xfrm rot="-9571178">
            <a:off x="6926264" y="5483225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5" name="Oval 102"/>
          <p:cNvSpPr/>
          <p:nvPr/>
        </p:nvSpPr>
        <p:spPr>
          <a:xfrm rot="-9571178">
            <a:off x="6913564" y="5538789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6" name="Oval 103"/>
          <p:cNvSpPr/>
          <p:nvPr/>
        </p:nvSpPr>
        <p:spPr>
          <a:xfrm rot="-9571178">
            <a:off x="6897689" y="5610226"/>
            <a:ext cx="111125" cy="193675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7" name="Oval 104"/>
          <p:cNvSpPr/>
          <p:nvPr/>
        </p:nvSpPr>
        <p:spPr>
          <a:xfrm rot="-9571178">
            <a:off x="6880226" y="5665789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8" name="Oval 105"/>
          <p:cNvSpPr/>
          <p:nvPr/>
        </p:nvSpPr>
        <p:spPr>
          <a:xfrm rot="-9196664">
            <a:off x="6854826" y="5716588"/>
            <a:ext cx="111125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9" name="Oval 106"/>
          <p:cNvSpPr/>
          <p:nvPr/>
        </p:nvSpPr>
        <p:spPr>
          <a:xfrm rot="-9196664">
            <a:off x="6816726" y="5786439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70" name="Oval 107"/>
          <p:cNvSpPr/>
          <p:nvPr/>
        </p:nvSpPr>
        <p:spPr>
          <a:xfrm rot="-8056864">
            <a:off x="6765926" y="5864225"/>
            <a:ext cx="138113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71" name="Oval 108"/>
          <p:cNvSpPr/>
          <p:nvPr/>
        </p:nvSpPr>
        <p:spPr>
          <a:xfrm rot="-8056864">
            <a:off x="6710363" y="5926139"/>
            <a:ext cx="138112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72" name="Oval 109"/>
          <p:cNvSpPr/>
          <p:nvPr/>
        </p:nvSpPr>
        <p:spPr>
          <a:xfrm rot="-7100141">
            <a:off x="6653213" y="5970588"/>
            <a:ext cx="138112" cy="1524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73" name="Oval 110"/>
          <p:cNvSpPr/>
          <p:nvPr/>
        </p:nvSpPr>
        <p:spPr>
          <a:xfrm rot="-7100141">
            <a:off x="6586538" y="6019800"/>
            <a:ext cx="139700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74" name="Oval 111"/>
          <p:cNvSpPr/>
          <p:nvPr/>
        </p:nvSpPr>
        <p:spPr>
          <a:xfrm rot="-5576865">
            <a:off x="6518276" y="6049964"/>
            <a:ext cx="138113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75" name="Oval 112"/>
          <p:cNvSpPr/>
          <p:nvPr/>
        </p:nvSpPr>
        <p:spPr>
          <a:xfrm rot="-5576865">
            <a:off x="6440488" y="6056314"/>
            <a:ext cx="138112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76" name="Oval 113"/>
          <p:cNvSpPr/>
          <p:nvPr/>
        </p:nvSpPr>
        <p:spPr>
          <a:xfrm rot="-4006348">
            <a:off x="6375400" y="6043614"/>
            <a:ext cx="139700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77" name="Oval 114"/>
          <p:cNvSpPr/>
          <p:nvPr/>
        </p:nvSpPr>
        <p:spPr>
          <a:xfrm rot="-2766812">
            <a:off x="6313488" y="6002339"/>
            <a:ext cx="139700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78" name="Oval 115"/>
          <p:cNvSpPr/>
          <p:nvPr/>
        </p:nvSpPr>
        <p:spPr>
          <a:xfrm rot="-2766812">
            <a:off x="6261101" y="5956300"/>
            <a:ext cx="138113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79" name="Oval 116"/>
          <p:cNvSpPr/>
          <p:nvPr/>
        </p:nvSpPr>
        <p:spPr>
          <a:xfrm rot="-1810093">
            <a:off x="6226176" y="5865814"/>
            <a:ext cx="112713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80" name="Oval 117"/>
          <p:cNvSpPr/>
          <p:nvPr/>
        </p:nvSpPr>
        <p:spPr>
          <a:xfrm rot="-404370">
            <a:off x="6196014" y="5780089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81" name="Oval 118"/>
          <p:cNvSpPr/>
          <p:nvPr/>
        </p:nvSpPr>
        <p:spPr>
          <a:xfrm rot="249097">
            <a:off x="6180139" y="5695950"/>
            <a:ext cx="111125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82" name="Oval 119"/>
          <p:cNvSpPr/>
          <p:nvPr/>
        </p:nvSpPr>
        <p:spPr>
          <a:xfrm rot="249097">
            <a:off x="6181726" y="5603875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83" name="Oval 120"/>
          <p:cNvSpPr/>
          <p:nvPr/>
        </p:nvSpPr>
        <p:spPr>
          <a:xfrm rot="886282">
            <a:off x="6192838" y="5518150"/>
            <a:ext cx="112712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84" name="Oval 121"/>
          <p:cNvSpPr/>
          <p:nvPr/>
        </p:nvSpPr>
        <p:spPr>
          <a:xfrm rot="1120767">
            <a:off x="6211888" y="5432425"/>
            <a:ext cx="112712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85" name="Oval 122"/>
          <p:cNvSpPr/>
          <p:nvPr/>
        </p:nvSpPr>
        <p:spPr>
          <a:xfrm rot="1120767">
            <a:off x="6229351" y="5343525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86" name="Oval 123"/>
          <p:cNvSpPr/>
          <p:nvPr/>
        </p:nvSpPr>
        <p:spPr>
          <a:xfrm rot="1645532">
            <a:off x="6257926" y="5260975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87" name="Oval 124"/>
          <p:cNvSpPr/>
          <p:nvPr/>
        </p:nvSpPr>
        <p:spPr>
          <a:xfrm rot="1501531">
            <a:off x="6296026" y="5184775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88" name="Oval 125"/>
          <p:cNvSpPr/>
          <p:nvPr/>
        </p:nvSpPr>
        <p:spPr>
          <a:xfrm rot="1501531">
            <a:off x="6338889" y="5108575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89" name="Oval 126"/>
          <p:cNvSpPr/>
          <p:nvPr/>
        </p:nvSpPr>
        <p:spPr>
          <a:xfrm rot="1501531">
            <a:off x="6380163" y="5043489"/>
            <a:ext cx="112712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90" name="Oval 127"/>
          <p:cNvSpPr/>
          <p:nvPr/>
        </p:nvSpPr>
        <p:spPr>
          <a:xfrm rot="2458250">
            <a:off x="6426201" y="4970463"/>
            <a:ext cx="111125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91" name="Oval 128"/>
          <p:cNvSpPr/>
          <p:nvPr/>
        </p:nvSpPr>
        <p:spPr>
          <a:xfrm rot="2458250">
            <a:off x="6480176" y="4902200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92" name="Oval 129"/>
          <p:cNvSpPr/>
          <p:nvPr/>
        </p:nvSpPr>
        <p:spPr>
          <a:xfrm rot="2458250">
            <a:off x="6537326" y="4830764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93" name="Oval 130"/>
          <p:cNvSpPr/>
          <p:nvPr/>
        </p:nvSpPr>
        <p:spPr>
          <a:xfrm rot="2458250">
            <a:off x="6594476" y="4760913"/>
            <a:ext cx="111125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94" name="Oval 131"/>
          <p:cNvSpPr/>
          <p:nvPr/>
        </p:nvSpPr>
        <p:spPr>
          <a:xfrm rot="2983022">
            <a:off x="6635751" y="4729164"/>
            <a:ext cx="138113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95" name="Oval 132"/>
          <p:cNvSpPr/>
          <p:nvPr/>
        </p:nvSpPr>
        <p:spPr>
          <a:xfrm rot="2983022">
            <a:off x="6691313" y="4664075"/>
            <a:ext cx="138112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96" name="Oval 133"/>
          <p:cNvSpPr/>
          <p:nvPr/>
        </p:nvSpPr>
        <p:spPr>
          <a:xfrm rot="2983022">
            <a:off x="6757988" y="4605339"/>
            <a:ext cx="138112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97" name="Oval 134"/>
          <p:cNvSpPr/>
          <p:nvPr/>
        </p:nvSpPr>
        <p:spPr>
          <a:xfrm rot="2983022">
            <a:off x="6819901" y="4540250"/>
            <a:ext cx="138113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98" name="Oval 135"/>
          <p:cNvSpPr/>
          <p:nvPr/>
        </p:nvSpPr>
        <p:spPr>
          <a:xfrm rot="2983022">
            <a:off x="6884988" y="4468814"/>
            <a:ext cx="139700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99" name="Oval 136"/>
          <p:cNvSpPr/>
          <p:nvPr/>
        </p:nvSpPr>
        <p:spPr>
          <a:xfrm rot="2983022">
            <a:off x="6938963" y="4398964"/>
            <a:ext cx="138112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00" name="Oval 137"/>
          <p:cNvSpPr/>
          <p:nvPr/>
        </p:nvSpPr>
        <p:spPr>
          <a:xfrm rot="2983022">
            <a:off x="6999288" y="4333875"/>
            <a:ext cx="138112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01" name="Oval 138"/>
          <p:cNvSpPr/>
          <p:nvPr/>
        </p:nvSpPr>
        <p:spPr>
          <a:xfrm rot="2983022">
            <a:off x="7059613" y="4279900"/>
            <a:ext cx="139700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02" name="Oval 139"/>
          <p:cNvSpPr/>
          <p:nvPr/>
        </p:nvSpPr>
        <p:spPr>
          <a:xfrm rot="2983022">
            <a:off x="7123113" y="4216400"/>
            <a:ext cx="138112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03" name="Oval 140"/>
          <p:cNvSpPr/>
          <p:nvPr/>
        </p:nvSpPr>
        <p:spPr>
          <a:xfrm rot="2983022">
            <a:off x="7194551" y="4144964"/>
            <a:ext cx="138113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04" name="Oval 141"/>
          <p:cNvSpPr/>
          <p:nvPr/>
        </p:nvSpPr>
        <p:spPr>
          <a:xfrm rot="2983022">
            <a:off x="7256463" y="4092575"/>
            <a:ext cx="138112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05" name="Oval 142"/>
          <p:cNvSpPr/>
          <p:nvPr/>
        </p:nvSpPr>
        <p:spPr>
          <a:xfrm rot="2983022">
            <a:off x="7316788" y="4027489"/>
            <a:ext cx="138112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06" name="Oval 143"/>
          <p:cNvSpPr/>
          <p:nvPr/>
        </p:nvSpPr>
        <p:spPr>
          <a:xfrm rot="2983022">
            <a:off x="7388226" y="3968750"/>
            <a:ext cx="138113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07" name="Oval 144"/>
          <p:cNvSpPr/>
          <p:nvPr/>
        </p:nvSpPr>
        <p:spPr>
          <a:xfrm rot="2983022">
            <a:off x="7450138" y="3914775"/>
            <a:ext cx="138112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08" name="Oval 145"/>
          <p:cNvSpPr/>
          <p:nvPr/>
        </p:nvSpPr>
        <p:spPr>
          <a:xfrm rot="2983022">
            <a:off x="7510463" y="3849689"/>
            <a:ext cx="139700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09" name="Oval 146"/>
          <p:cNvSpPr/>
          <p:nvPr/>
        </p:nvSpPr>
        <p:spPr>
          <a:xfrm rot="2983022">
            <a:off x="7572376" y="3790950"/>
            <a:ext cx="138113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0" name="Oval 147"/>
          <p:cNvSpPr/>
          <p:nvPr/>
        </p:nvSpPr>
        <p:spPr>
          <a:xfrm rot="2983022">
            <a:off x="7634288" y="3738564"/>
            <a:ext cx="138112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1" name="Oval 148"/>
          <p:cNvSpPr/>
          <p:nvPr/>
        </p:nvSpPr>
        <p:spPr>
          <a:xfrm rot="2983022">
            <a:off x="7696201" y="3673475"/>
            <a:ext cx="138113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2" name="Oval 149"/>
          <p:cNvSpPr/>
          <p:nvPr/>
        </p:nvSpPr>
        <p:spPr>
          <a:xfrm rot="2983022">
            <a:off x="7753351" y="3614739"/>
            <a:ext cx="138113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3" name="Oval 150"/>
          <p:cNvSpPr/>
          <p:nvPr/>
        </p:nvSpPr>
        <p:spPr>
          <a:xfrm rot="2983022">
            <a:off x="7815263" y="3560764"/>
            <a:ext cx="138112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4" name="Oval 151"/>
          <p:cNvSpPr/>
          <p:nvPr/>
        </p:nvSpPr>
        <p:spPr>
          <a:xfrm rot="2983022">
            <a:off x="7874000" y="3495675"/>
            <a:ext cx="139700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5" name="Oval 152"/>
          <p:cNvSpPr/>
          <p:nvPr/>
        </p:nvSpPr>
        <p:spPr>
          <a:xfrm rot="2983022">
            <a:off x="7937501" y="3419475"/>
            <a:ext cx="138113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6" name="Oval 153"/>
          <p:cNvSpPr/>
          <p:nvPr/>
        </p:nvSpPr>
        <p:spPr>
          <a:xfrm rot="2661672">
            <a:off x="8008939" y="3338514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7" name="Oval 154"/>
          <p:cNvSpPr/>
          <p:nvPr/>
        </p:nvSpPr>
        <p:spPr>
          <a:xfrm rot="2555522">
            <a:off x="8067676" y="3271838"/>
            <a:ext cx="111125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8" name="Oval 155"/>
          <p:cNvSpPr/>
          <p:nvPr/>
        </p:nvSpPr>
        <p:spPr>
          <a:xfrm rot="2661672">
            <a:off x="8126414" y="3200400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9" name="Oval 156"/>
          <p:cNvSpPr/>
          <p:nvPr/>
        </p:nvSpPr>
        <p:spPr>
          <a:xfrm rot="2661672">
            <a:off x="8178801" y="3128964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20" name="Oval 157"/>
          <p:cNvSpPr/>
          <p:nvPr/>
        </p:nvSpPr>
        <p:spPr>
          <a:xfrm rot="2134534">
            <a:off x="8235951" y="3052764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21" name="Oval 158"/>
          <p:cNvSpPr/>
          <p:nvPr/>
        </p:nvSpPr>
        <p:spPr>
          <a:xfrm rot="2134534">
            <a:off x="8285164" y="2962275"/>
            <a:ext cx="111125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22" name="Oval 159"/>
          <p:cNvSpPr/>
          <p:nvPr/>
        </p:nvSpPr>
        <p:spPr>
          <a:xfrm rot="1852617">
            <a:off x="8323264" y="2870200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23" name="Oval 160"/>
          <p:cNvSpPr/>
          <p:nvPr/>
        </p:nvSpPr>
        <p:spPr>
          <a:xfrm rot="1010449">
            <a:off x="8358189" y="2778125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24" name="Oval 161"/>
          <p:cNvSpPr/>
          <p:nvPr/>
        </p:nvSpPr>
        <p:spPr>
          <a:xfrm rot="1010449">
            <a:off x="8380414" y="2678114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25" name="Oval 162"/>
          <p:cNvSpPr/>
          <p:nvPr/>
        </p:nvSpPr>
        <p:spPr>
          <a:xfrm rot="-512827">
            <a:off x="8385176" y="2571750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26" name="Oval 163"/>
          <p:cNvSpPr/>
          <p:nvPr/>
        </p:nvSpPr>
        <p:spPr>
          <a:xfrm rot="-1150005">
            <a:off x="8366126" y="2486025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27" name="Oval 164"/>
          <p:cNvSpPr/>
          <p:nvPr/>
        </p:nvSpPr>
        <p:spPr>
          <a:xfrm rot="-3142405">
            <a:off x="8312151" y="2435225"/>
            <a:ext cx="138113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28" name="Oval 165"/>
          <p:cNvSpPr/>
          <p:nvPr/>
        </p:nvSpPr>
        <p:spPr>
          <a:xfrm rot="-5400000">
            <a:off x="8259763" y="2390775"/>
            <a:ext cx="138112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29" name="Oval 166"/>
          <p:cNvSpPr/>
          <p:nvPr/>
        </p:nvSpPr>
        <p:spPr>
          <a:xfrm rot="-5400000">
            <a:off x="8216901" y="2363789"/>
            <a:ext cx="138113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30" name="Oval 167"/>
          <p:cNvSpPr/>
          <p:nvPr/>
        </p:nvSpPr>
        <p:spPr>
          <a:xfrm rot="-6472722">
            <a:off x="8158163" y="2366964"/>
            <a:ext cx="138112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31" name="Oval 168"/>
          <p:cNvSpPr/>
          <p:nvPr/>
        </p:nvSpPr>
        <p:spPr>
          <a:xfrm rot="-6472722">
            <a:off x="8094663" y="2387600"/>
            <a:ext cx="138112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32" name="Oval 169"/>
          <p:cNvSpPr/>
          <p:nvPr/>
        </p:nvSpPr>
        <p:spPr>
          <a:xfrm rot="-6893711">
            <a:off x="8043863" y="2408239"/>
            <a:ext cx="138112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33" name="Oval 170"/>
          <p:cNvSpPr/>
          <p:nvPr/>
        </p:nvSpPr>
        <p:spPr>
          <a:xfrm rot="-7366699">
            <a:off x="7985126" y="2443164"/>
            <a:ext cx="138113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34" name="Oval 171"/>
          <p:cNvSpPr/>
          <p:nvPr/>
        </p:nvSpPr>
        <p:spPr>
          <a:xfrm rot="-7366699">
            <a:off x="7934325" y="2481264"/>
            <a:ext cx="139700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35" name="Oval 172"/>
          <p:cNvSpPr/>
          <p:nvPr/>
        </p:nvSpPr>
        <p:spPr>
          <a:xfrm rot="-7525252">
            <a:off x="7885113" y="2535239"/>
            <a:ext cx="138112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36" name="Oval 173"/>
          <p:cNvSpPr/>
          <p:nvPr/>
        </p:nvSpPr>
        <p:spPr>
          <a:xfrm rot="-7525252">
            <a:off x="7839076" y="2593975"/>
            <a:ext cx="138113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37" name="Oval 174"/>
          <p:cNvSpPr/>
          <p:nvPr/>
        </p:nvSpPr>
        <p:spPr>
          <a:xfrm rot="-8481975">
            <a:off x="7804151" y="2640014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38" name="Oval 175"/>
          <p:cNvSpPr/>
          <p:nvPr/>
        </p:nvSpPr>
        <p:spPr>
          <a:xfrm rot="-8481975">
            <a:off x="7773989" y="2701925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39" name="Oval 176"/>
          <p:cNvSpPr/>
          <p:nvPr/>
        </p:nvSpPr>
        <p:spPr>
          <a:xfrm rot="-8750005">
            <a:off x="7740651" y="2763839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40" name="Oval 177"/>
          <p:cNvSpPr/>
          <p:nvPr/>
        </p:nvSpPr>
        <p:spPr>
          <a:xfrm rot="-9177506">
            <a:off x="7708901" y="2835275"/>
            <a:ext cx="112713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41" name="Oval 178"/>
          <p:cNvSpPr/>
          <p:nvPr/>
        </p:nvSpPr>
        <p:spPr>
          <a:xfrm rot="-9177506">
            <a:off x="7678739" y="2914650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42" name="Oval 179"/>
          <p:cNvSpPr/>
          <p:nvPr/>
        </p:nvSpPr>
        <p:spPr>
          <a:xfrm rot="-9762652">
            <a:off x="7658101" y="3005139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43" name="Oval 180"/>
          <p:cNvSpPr/>
          <p:nvPr/>
        </p:nvSpPr>
        <p:spPr>
          <a:xfrm rot="-10190153">
            <a:off x="7635876" y="3097214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44" name="Oval 181"/>
          <p:cNvSpPr/>
          <p:nvPr/>
        </p:nvSpPr>
        <p:spPr>
          <a:xfrm rot="-10190153">
            <a:off x="7621589" y="3190875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45" name="Oval 182"/>
          <p:cNvSpPr/>
          <p:nvPr/>
        </p:nvSpPr>
        <p:spPr>
          <a:xfrm rot="-10190153">
            <a:off x="7612064" y="3286125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46" name="Oval 183"/>
          <p:cNvSpPr/>
          <p:nvPr/>
        </p:nvSpPr>
        <p:spPr>
          <a:xfrm rot="-10190153">
            <a:off x="7602539" y="3392488"/>
            <a:ext cx="111125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47" name="Oval 184"/>
          <p:cNvSpPr/>
          <p:nvPr/>
        </p:nvSpPr>
        <p:spPr>
          <a:xfrm rot="-10190153">
            <a:off x="7597776" y="3486150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48" name="Oval 185"/>
          <p:cNvSpPr/>
          <p:nvPr/>
        </p:nvSpPr>
        <p:spPr>
          <a:xfrm rot="-10190153">
            <a:off x="7588251" y="3592514"/>
            <a:ext cx="112713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49" name="Oval 186"/>
          <p:cNvSpPr/>
          <p:nvPr/>
        </p:nvSpPr>
        <p:spPr>
          <a:xfrm rot="-10190153">
            <a:off x="7583488" y="3698875"/>
            <a:ext cx="112712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50" name="Oval 187"/>
          <p:cNvSpPr/>
          <p:nvPr/>
        </p:nvSpPr>
        <p:spPr>
          <a:xfrm rot="-10564667">
            <a:off x="7581901" y="3805239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51" name="Oval 188"/>
          <p:cNvSpPr/>
          <p:nvPr/>
        </p:nvSpPr>
        <p:spPr>
          <a:xfrm rot="-10190153">
            <a:off x="7581901" y="3911600"/>
            <a:ext cx="111125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52" name="Oval 189"/>
          <p:cNvSpPr/>
          <p:nvPr/>
        </p:nvSpPr>
        <p:spPr>
          <a:xfrm rot="-10564667">
            <a:off x="7578726" y="4017963"/>
            <a:ext cx="112713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53" name="Oval 190"/>
          <p:cNvSpPr/>
          <p:nvPr/>
        </p:nvSpPr>
        <p:spPr>
          <a:xfrm rot="-10190153">
            <a:off x="7577139" y="4111625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54" name="Oval 191"/>
          <p:cNvSpPr/>
          <p:nvPr/>
        </p:nvSpPr>
        <p:spPr>
          <a:xfrm rot="-10564667">
            <a:off x="7573963" y="4217989"/>
            <a:ext cx="112712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55" name="Oval 192"/>
          <p:cNvSpPr/>
          <p:nvPr/>
        </p:nvSpPr>
        <p:spPr>
          <a:xfrm rot="-10190153">
            <a:off x="7573963" y="4324350"/>
            <a:ext cx="112712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56" name="Oval 193"/>
          <p:cNvSpPr/>
          <p:nvPr/>
        </p:nvSpPr>
        <p:spPr>
          <a:xfrm rot="-10564667">
            <a:off x="7572376" y="4430713"/>
            <a:ext cx="111125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57" name="Oval 194"/>
          <p:cNvSpPr/>
          <p:nvPr/>
        </p:nvSpPr>
        <p:spPr>
          <a:xfrm rot="-10190153">
            <a:off x="7572376" y="4535489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58" name="Oval 195"/>
          <p:cNvSpPr/>
          <p:nvPr/>
        </p:nvSpPr>
        <p:spPr>
          <a:xfrm rot="-10564667">
            <a:off x="7569201" y="4641850"/>
            <a:ext cx="112713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59" name="Oval 196"/>
          <p:cNvSpPr/>
          <p:nvPr/>
        </p:nvSpPr>
        <p:spPr>
          <a:xfrm rot="10645209">
            <a:off x="7572376" y="4737100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60" name="Oval 197"/>
          <p:cNvSpPr/>
          <p:nvPr/>
        </p:nvSpPr>
        <p:spPr>
          <a:xfrm rot="10645209">
            <a:off x="7573963" y="4830764"/>
            <a:ext cx="112712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61" name="Oval 198"/>
          <p:cNvSpPr/>
          <p:nvPr/>
        </p:nvSpPr>
        <p:spPr>
          <a:xfrm rot="10645209">
            <a:off x="7577139" y="4919664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62" name="Oval 199"/>
          <p:cNvSpPr/>
          <p:nvPr/>
        </p:nvSpPr>
        <p:spPr>
          <a:xfrm rot="10645209">
            <a:off x="7583488" y="5026025"/>
            <a:ext cx="112712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63" name="Oval 200"/>
          <p:cNvSpPr/>
          <p:nvPr/>
        </p:nvSpPr>
        <p:spPr>
          <a:xfrm rot="10645209">
            <a:off x="7588251" y="5114925"/>
            <a:ext cx="112713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64" name="Oval 201"/>
          <p:cNvSpPr/>
          <p:nvPr/>
        </p:nvSpPr>
        <p:spPr>
          <a:xfrm rot="10377179">
            <a:off x="7597776" y="5199064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65" name="Oval 202"/>
          <p:cNvSpPr/>
          <p:nvPr/>
        </p:nvSpPr>
        <p:spPr>
          <a:xfrm rot="10377179">
            <a:off x="7612064" y="5297488"/>
            <a:ext cx="111125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66" name="Oval 203"/>
          <p:cNvSpPr/>
          <p:nvPr/>
        </p:nvSpPr>
        <p:spPr>
          <a:xfrm rot="9949678">
            <a:off x="7626351" y="5383213"/>
            <a:ext cx="111125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67" name="Oval 204"/>
          <p:cNvSpPr/>
          <p:nvPr/>
        </p:nvSpPr>
        <p:spPr>
          <a:xfrm rot="9949678">
            <a:off x="7640639" y="5462588"/>
            <a:ext cx="111125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68" name="Oval 205"/>
          <p:cNvSpPr/>
          <p:nvPr/>
        </p:nvSpPr>
        <p:spPr>
          <a:xfrm rot="9949678">
            <a:off x="7659689" y="5532439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69" name="Oval 206"/>
          <p:cNvSpPr/>
          <p:nvPr/>
        </p:nvSpPr>
        <p:spPr>
          <a:xfrm rot="8911647">
            <a:off x="7686676" y="5611814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70" name="Oval 207"/>
          <p:cNvSpPr/>
          <p:nvPr/>
        </p:nvSpPr>
        <p:spPr>
          <a:xfrm rot="8911647">
            <a:off x="7721601" y="5692775"/>
            <a:ext cx="111125" cy="190500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71" name="Oval 208"/>
          <p:cNvSpPr/>
          <p:nvPr/>
        </p:nvSpPr>
        <p:spPr>
          <a:xfrm rot="8911647">
            <a:off x="7759701" y="5768975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72" name="Oval 209"/>
          <p:cNvSpPr/>
          <p:nvPr/>
        </p:nvSpPr>
        <p:spPr>
          <a:xfrm rot="8431363">
            <a:off x="7799389" y="5830889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73" name="Oval 210"/>
          <p:cNvSpPr/>
          <p:nvPr/>
        </p:nvSpPr>
        <p:spPr>
          <a:xfrm rot="7123279">
            <a:off x="7834313" y="5905500"/>
            <a:ext cx="138112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74" name="Oval 211"/>
          <p:cNvSpPr/>
          <p:nvPr/>
        </p:nvSpPr>
        <p:spPr>
          <a:xfrm rot="7123279">
            <a:off x="7889876" y="5956300"/>
            <a:ext cx="138113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75" name="Oval 212"/>
          <p:cNvSpPr/>
          <p:nvPr/>
        </p:nvSpPr>
        <p:spPr>
          <a:xfrm rot="7123279">
            <a:off x="7951788" y="5997575"/>
            <a:ext cx="138112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76" name="Oval 213"/>
          <p:cNvSpPr/>
          <p:nvPr/>
        </p:nvSpPr>
        <p:spPr>
          <a:xfrm rot="6319729">
            <a:off x="8012113" y="6026150"/>
            <a:ext cx="138112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77" name="Oval 214"/>
          <p:cNvSpPr/>
          <p:nvPr/>
        </p:nvSpPr>
        <p:spPr>
          <a:xfrm rot="6319729">
            <a:off x="8080376" y="6049964"/>
            <a:ext cx="138113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78" name="Oval 215"/>
          <p:cNvSpPr/>
          <p:nvPr/>
        </p:nvSpPr>
        <p:spPr>
          <a:xfrm rot="5400000">
            <a:off x="8153401" y="6059489"/>
            <a:ext cx="138113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79" name="Oval 216"/>
          <p:cNvSpPr/>
          <p:nvPr/>
        </p:nvSpPr>
        <p:spPr>
          <a:xfrm rot="5400000">
            <a:off x="8221663" y="6056314"/>
            <a:ext cx="138112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80" name="Oval 217"/>
          <p:cNvSpPr/>
          <p:nvPr/>
        </p:nvSpPr>
        <p:spPr>
          <a:xfrm rot="4482187">
            <a:off x="8297863" y="6046789"/>
            <a:ext cx="138112" cy="1539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81" name="Oval 218"/>
          <p:cNvSpPr/>
          <p:nvPr/>
        </p:nvSpPr>
        <p:spPr>
          <a:xfrm rot="4107672">
            <a:off x="8369300" y="6019800"/>
            <a:ext cx="139700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82" name="Oval 219"/>
          <p:cNvSpPr/>
          <p:nvPr/>
        </p:nvSpPr>
        <p:spPr>
          <a:xfrm rot="3574832">
            <a:off x="8432801" y="5988050"/>
            <a:ext cx="138113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83" name="Oval 220"/>
          <p:cNvSpPr/>
          <p:nvPr/>
        </p:nvSpPr>
        <p:spPr>
          <a:xfrm rot="3395180">
            <a:off x="8499476" y="5946775"/>
            <a:ext cx="138113" cy="1539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84" name="Oval 221"/>
          <p:cNvSpPr/>
          <p:nvPr/>
        </p:nvSpPr>
        <p:spPr>
          <a:xfrm rot="2205253">
            <a:off x="8567739" y="5868989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85" name="Oval 222"/>
          <p:cNvSpPr/>
          <p:nvPr/>
        </p:nvSpPr>
        <p:spPr>
          <a:xfrm rot="2205253">
            <a:off x="8612189" y="5803900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86" name="Oval 223"/>
          <p:cNvSpPr/>
          <p:nvPr/>
        </p:nvSpPr>
        <p:spPr>
          <a:xfrm rot="1888819">
            <a:off x="8647113" y="5738814"/>
            <a:ext cx="112712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87" name="Oval 224"/>
          <p:cNvSpPr/>
          <p:nvPr/>
        </p:nvSpPr>
        <p:spPr>
          <a:xfrm rot="1888819">
            <a:off x="8683626" y="5668964"/>
            <a:ext cx="111125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88" name="Oval 225"/>
          <p:cNvSpPr/>
          <p:nvPr/>
        </p:nvSpPr>
        <p:spPr>
          <a:xfrm rot="1148474">
            <a:off x="8712201" y="5591175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89" name="Oval 226"/>
          <p:cNvSpPr/>
          <p:nvPr/>
        </p:nvSpPr>
        <p:spPr>
          <a:xfrm rot="1148474">
            <a:off x="8731251" y="5521325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90" name="Oval 227"/>
          <p:cNvSpPr/>
          <p:nvPr/>
        </p:nvSpPr>
        <p:spPr>
          <a:xfrm rot="1148474">
            <a:off x="8755064" y="5438775"/>
            <a:ext cx="111125" cy="192088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91" name="Oval 228"/>
          <p:cNvSpPr/>
          <p:nvPr/>
        </p:nvSpPr>
        <p:spPr>
          <a:xfrm rot="1148474">
            <a:off x="8772526" y="5367339"/>
            <a:ext cx="112713" cy="192087"/>
          </a:xfrm>
          <a:prstGeom prst="ellipse">
            <a:avLst/>
          </a:prstGeom>
          <a:solidFill>
            <a:srgbClr val="00B050"/>
          </a:solidFill>
          <a:ln w="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07" name="Oval 229"/>
          <p:cNvSpPr/>
          <p:nvPr/>
        </p:nvSpPr>
        <p:spPr>
          <a:xfrm rot="-10190153">
            <a:off x="7345364" y="3581400"/>
            <a:ext cx="111125" cy="192088"/>
          </a:xfrm>
          <a:prstGeom prst="ellipse">
            <a:avLst/>
          </a:prstGeom>
          <a:solidFill>
            <a:srgbClr val="9900CC"/>
          </a:solidFill>
          <a:ln w="0" cap="flat" cmpd="sng">
            <a:solidFill>
              <a:srgbClr val="99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08" name="Oval 230"/>
          <p:cNvSpPr/>
          <p:nvPr/>
        </p:nvSpPr>
        <p:spPr>
          <a:xfrm rot="-10564667">
            <a:off x="7342188" y="3687764"/>
            <a:ext cx="112712" cy="192087"/>
          </a:xfrm>
          <a:prstGeom prst="ellipse">
            <a:avLst/>
          </a:prstGeom>
          <a:solidFill>
            <a:srgbClr val="9900CC"/>
          </a:solidFill>
          <a:ln w="0" cap="flat" cmpd="sng">
            <a:solidFill>
              <a:srgbClr val="99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09" name="Oval 231"/>
          <p:cNvSpPr/>
          <p:nvPr/>
        </p:nvSpPr>
        <p:spPr>
          <a:xfrm rot="-10190153">
            <a:off x="7342188" y="3794125"/>
            <a:ext cx="112712" cy="190500"/>
          </a:xfrm>
          <a:prstGeom prst="ellipse">
            <a:avLst/>
          </a:prstGeom>
          <a:solidFill>
            <a:srgbClr val="9900CC"/>
          </a:solidFill>
          <a:ln w="0" cap="flat" cmpd="sng">
            <a:solidFill>
              <a:srgbClr val="99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0" name="Oval 232"/>
          <p:cNvSpPr/>
          <p:nvPr/>
        </p:nvSpPr>
        <p:spPr>
          <a:xfrm rot="-10564667">
            <a:off x="7340601" y="3900488"/>
            <a:ext cx="111125" cy="190500"/>
          </a:xfrm>
          <a:prstGeom prst="ellipse">
            <a:avLst/>
          </a:prstGeom>
          <a:solidFill>
            <a:srgbClr val="9900CC"/>
          </a:solidFill>
          <a:ln w="0" cap="flat" cmpd="sng">
            <a:solidFill>
              <a:srgbClr val="99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1" name="Oval 233"/>
          <p:cNvSpPr/>
          <p:nvPr/>
        </p:nvSpPr>
        <p:spPr>
          <a:xfrm rot="-10190153">
            <a:off x="7337426" y="3994150"/>
            <a:ext cx="112713" cy="192088"/>
          </a:xfrm>
          <a:prstGeom prst="ellipse">
            <a:avLst/>
          </a:prstGeom>
          <a:solidFill>
            <a:srgbClr val="9900CC"/>
          </a:solidFill>
          <a:ln w="0" cap="flat" cmpd="sng">
            <a:solidFill>
              <a:srgbClr val="99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2" name="Oval 234"/>
          <p:cNvSpPr/>
          <p:nvPr/>
        </p:nvSpPr>
        <p:spPr>
          <a:xfrm rot="-10564667">
            <a:off x="7335839" y="4100514"/>
            <a:ext cx="111125" cy="192087"/>
          </a:xfrm>
          <a:prstGeom prst="ellipse">
            <a:avLst/>
          </a:prstGeom>
          <a:solidFill>
            <a:srgbClr val="9900CC"/>
          </a:solidFill>
          <a:ln w="0" cap="flat" cmpd="sng">
            <a:solidFill>
              <a:srgbClr val="99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3" name="Oval 235"/>
          <p:cNvSpPr/>
          <p:nvPr/>
        </p:nvSpPr>
        <p:spPr>
          <a:xfrm rot="-10617654">
            <a:off x="7335839" y="4206875"/>
            <a:ext cx="111125" cy="192088"/>
          </a:xfrm>
          <a:prstGeom prst="ellipse">
            <a:avLst/>
          </a:prstGeom>
          <a:solidFill>
            <a:srgbClr val="9900CC"/>
          </a:solidFill>
          <a:ln w="0" cap="flat" cmpd="sng">
            <a:solidFill>
              <a:srgbClr val="99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4" name="Oval 236"/>
          <p:cNvSpPr/>
          <p:nvPr/>
        </p:nvSpPr>
        <p:spPr>
          <a:xfrm rot="-10564667">
            <a:off x="7332663" y="4313238"/>
            <a:ext cx="112712" cy="190500"/>
          </a:xfrm>
          <a:prstGeom prst="ellipse">
            <a:avLst/>
          </a:prstGeom>
          <a:solidFill>
            <a:srgbClr val="9900CC"/>
          </a:solidFill>
          <a:ln w="0" cap="flat" cmpd="sng">
            <a:solidFill>
              <a:srgbClr val="99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5" name="Oval 237"/>
          <p:cNvSpPr/>
          <p:nvPr/>
        </p:nvSpPr>
        <p:spPr>
          <a:xfrm rot="-10190153">
            <a:off x="7332663" y="4419600"/>
            <a:ext cx="112712" cy="190500"/>
          </a:xfrm>
          <a:prstGeom prst="ellipse">
            <a:avLst/>
          </a:prstGeom>
          <a:solidFill>
            <a:srgbClr val="9900CC"/>
          </a:solidFill>
          <a:ln w="0" cap="flat" cmpd="sng">
            <a:solidFill>
              <a:srgbClr val="99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6" name="Oval 238"/>
          <p:cNvSpPr/>
          <p:nvPr/>
        </p:nvSpPr>
        <p:spPr>
          <a:xfrm rot="-10564667">
            <a:off x="7331076" y="4524375"/>
            <a:ext cx="111125" cy="192088"/>
          </a:xfrm>
          <a:prstGeom prst="ellipse">
            <a:avLst/>
          </a:prstGeom>
          <a:solidFill>
            <a:srgbClr val="9900CC"/>
          </a:solidFill>
          <a:ln w="0" cap="flat" cmpd="sng">
            <a:solidFill>
              <a:srgbClr val="99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7" name="Oval 239"/>
          <p:cNvSpPr/>
          <p:nvPr/>
        </p:nvSpPr>
        <p:spPr>
          <a:xfrm rot="10645209">
            <a:off x="7332663" y="4619625"/>
            <a:ext cx="112712" cy="192088"/>
          </a:xfrm>
          <a:prstGeom prst="ellipse">
            <a:avLst/>
          </a:prstGeom>
          <a:solidFill>
            <a:srgbClr val="9900CC"/>
          </a:solidFill>
          <a:ln w="0" cap="flat" cmpd="sng">
            <a:solidFill>
              <a:srgbClr val="99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8" name="Oval 240"/>
          <p:cNvSpPr/>
          <p:nvPr/>
        </p:nvSpPr>
        <p:spPr>
          <a:xfrm rot="10645209">
            <a:off x="7335839" y="4713289"/>
            <a:ext cx="111125" cy="192087"/>
          </a:xfrm>
          <a:prstGeom prst="ellipse">
            <a:avLst/>
          </a:prstGeom>
          <a:solidFill>
            <a:srgbClr val="9900CC"/>
          </a:solidFill>
          <a:ln w="0" cap="flat" cmpd="sng">
            <a:solidFill>
              <a:srgbClr val="99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" name="Oval 241"/>
          <p:cNvSpPr/>
          <p:nvPr/>
        </p:nvSpPr>
        <p:spPr>
          <a:xfrm rot="10645209">
            <a:off x="7335839" y="4827588"/>
            <a:ext cx="111125" cy="190500"/>
          </a:xfrm>
          <a:prstGeom prst="ellipse">
            <a:avLst/>
          </a:prstGeom>
          <a:solidFill>
            <a:srgbClr val="9900CC"/>
          </a:solidFill>
          <a:ln w="0" cap="flat" cmpd="sng">
            <a:solidFill>
              <a:srgbClr val="99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1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1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1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1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1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1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1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1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1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1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1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1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1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1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1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1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1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100"/>
                                        <p:tgtEl>
                                          <p:spTgt spid="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1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100"/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100"/>
                                        <p:tgtEl>
                                          <p:spTgt spid="2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100"/>
                                        <p:tgtEl>
                                          <p:spTgt spid="2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100"/>
                                        <p:tgtEl>
                                          <p:spTgt spid="2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100"/>
                                        <p:tgtEl>
                                          <p:spTgt spid="2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100"/>
                                        <p:tgtEl>
                                          <p:spTgt spid="2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100"/>
                                        <p:tgtEl>
                                          <p:spTgt spid="2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100"/>
                                        <p:tgtEl>
                                          <p:spTgt spid="2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100"/>
                                        <p:tgtEl>
                                          <p:spTgt spid="2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100"/>
                                        <p:tgtEl>
                                          <p:spTgt spid="2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100"/>
                                        <p:tgtEl>
                                          <p:spTgt spid="2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100"/>
                                        <p:tgtEl>
                                          <p:spTgt spid="2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6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6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6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6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6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0"/>
                            </p:stCondLst>
                            <p:childTnLst>
                              <p:par>
                                <p:cTn id="2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6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000"/>
                            </p:stCondLst>
                            <p:childTnLst>
                              <p:par>
                                <p:cTn id="2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2" dur="6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" dur="6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4000"/>
                            </p:stCondLst>
                            <p:childTnLst>
                              <p:par>
                                <p:cTn id="2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0" dur="6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4500"/>
                            </p:stCondLst>
                            <p:childTnLst>
                              <p:par>
                                <p:cTn id="2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4" dur="6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0"/>
                            </p:stCondLst>
                            <p:childTnLst>
                              <p:par>
                                <p:cTn id="2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6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500"/>
                            </p:stCondLst>
                            <p:childTnLst>
                              <p:par>
                                <p:cTn id="2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6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000"/>
                            </p:stCondLst>
                            <p:childTnLst>
                              <p:par>
                                <p:cTn id="2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6" dur="6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500"/>
                            </p:stCondLst>
                            <p:childTnLst>
                              <p:par>
                                <p:cTn id="2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6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7000"/>
                            </p:stCondLst>
                            <p:childTnLst>
                              <p:par>
                                <p:cTn id="2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6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7500"/>
                            </p:stCondLst>
                            <p:childTnLst>
                              <p:par>
                                <p:cTn id="2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8" dur="6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2" dur="6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500"/>
                            </p:stCondLst>
                            <p:childTnLst>
                              <p:par>
                                <p:cTn id="2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" dur="6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0" dur="6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500"/>
                            </p:stCondLst>
                            <p:childTnLst>
                              <p:par>
                                <p:cTn id="2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4" dur="6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8" dur="6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2" dur="6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6" dur="6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0" dur="6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4" dur="6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8" dur="6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2" dur="6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6" dur="6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0" dur="6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4" dur="6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8" dur="6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5500"/>
                            </p:stCondLst>
                            <p:childTnLst>
                              <p:par>
                                <p:cTn id="3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2" dur="6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6" dur="6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3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0" dur="6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4" dur="6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7500"/>
                            </p:stCondLst>
                            <p:childTnLst>
                              <p:par>
                                <p:cTn id="3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8" dur="6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2" dur="6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8500"/>
                            </p:stCondLst>
                            <p:childTnLst>
                              <p:par>
                                <p:cTn id="3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6" dur="6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9000"/>
                            </p:stCondLst>
                            <p:childTnLst>
                              <p:par>
                                <p:cTn id="3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0" dur="6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9500"/>
                            </p:stCondLst>
                            <p:childTnLst>
                              <p:par>
                                <p:cTn id="3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4" dur="6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8" dur="6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20500"/>
                            </p:stCondLst>
                            <p:childTnLst>
                              <p:par>
                                <p:cTn id="3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2" dur="6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6" dur="6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21500"/>
                            </p:stCondLst>
                            <p:childTnLst>
                              <p:par>
                                <p:cTn id="3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0" dur="6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2000"/>
                            </p:stCondLst>
                            <p:childTnLst>
                              <p:par>
                                <p:cTn id="3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4" dur="6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22500"/>
                            </p:stCondLst>
                            <p:childTnLst>
                              <p:par>
                                <p:cTn id="3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8" dur="6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23000"/>
                            </p:stCondLst>
                            <p:childTnLst>
                              <p:par>
                                <p:cTn id="4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2" dur="6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23500"/>
                            </p:stCondLst>
                            <p:childTnLst>
                              <p:par>
                                <p:cTn id="4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6" dur="6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24000"/>
                            </p:stCondLst>
                            <p:childTnLst>
                              <p:par>
                                <p:cTn id="4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0" dur="6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24500"/>
                            </p:stCondLst>
                            <p:childTnLst>
                              <p:par>
                                <p:cTn id="4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4" dur="6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25000"/>
                            </p:stCondLst>
                            <p:childTnLst>
                              <p:par>
                                <p:cTn id="4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8" dur="6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5500"/>
                            </p:stCondLst>
                            <p:childTnLst>
                              <p:par>
                                <p:cTn id="4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2" dur="6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26000"/>
                            </p:stCondLst>
                            <p:childTnLst>
                              <p:par>
                                <p:cTn id="4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6" dur="6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26500"/>
                            </p:stCondLst>
                            <p:childTnLst>
                              <p:par>
                                <p:cTn id="4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0" dur="6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27000"/>
                            </p:stCondLst>
                            <p:childTnLst>
                              <p:par>
                                <p:cTn id="4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4" dur="6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27500"/>
                            </p:stCondLst>
                            <p:childTnLst>
                              <p:par>
                                <p:cTn id="4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8" dur="6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28000"/>
                            </p:stCondLst>
                            <p:childTnLst>
                              <p:par>
                                <p:cTn id="4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2" dur="6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28500"/>
                            </p:stCondLst>
                            <p:childTnLst>
                              <p:par>
                                <p:cTn id="4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6" dur="6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29000"/>
                            </p:stCondLst>
                            <p:childTnLst>
                              <p:par>
                                <p:cTn id="4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0" dur="6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29500"/>
                            </p:stCondLst>
                            <p:childTnLst>
                              <p:par>
                                <p:cTn id="4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4" dur="6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8" dur="6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30500"/>
                            </p:stCondLst>
                            <p:childTnLst>
                              <p:par>
                                <p:cTn id="4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2" dur="6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31000"/>
                            </p:stCondLst>
                            <p:childTnLst>
                              <p:par>
                                <p:cTn id="4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6" dur="6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31500"/>
                            </p:stCondLst>
                            <p:childTnLst>
                              <p:par>
                                <p:cTn id="4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0" dur="6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32000"/>
                            </p:stCondLst>
                            <p:childTnLst>
                              <p:par>
                                <p:cTn id="4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4" dur="6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32500"/>
                            </p:stCondLst>
                            <p:childTnLst>
                              <p:par>
                                <p:cTn id="4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8" dur="6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33000"/>
                            </p:stCondLst>
                            <p:childTnLst>
                              <p:par>
                                <p:cTn id="4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2" dur="6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33500"/>
                            </p:stCondLst>
                            <p:childTnLst>
                              <p:par>
                                <p:cTn id="4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6" dur="6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34000"/>
                            </p:stCondLst>
                            <p:childTnLst>
                              <p:par>
                                <p:cTn id="4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0" dur="6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34500"/>
                            </p:stCondLst>
                            <p:childTnLst>
                              <p:par>
                                <p:cTn id="4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4" dur="6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35000"/>
                            </p:stCondLst>
                            <p:childTnLst>
                              <p:par>
                                <p:cTn id="4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8" dur="6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35500"/>
                            </p:stCondLst>
                            <p:childTnLst>
                              <p:par>
                                <p:cTn id="5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2" dur="6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36000"/>
                            </p:stCondLst>
                            <p:childTnLst>
                              <p:par>
                                <p:cTn id="5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6" dur="6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36500"/>
                            </p:stCondLst>
                            <p:childTnLst>
                              <p:par>
                                <p:cTn id="5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0" dur="6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37000"/>
                            </p:stCondLst>
                            <p:childTnLst>
                              <p:par>
                                <p:cTn id="5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4" dur="6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37500"/>
                            </p:stCondLst>
                            <p:childTnLst>
                              <p:par>
                                <p:cTn id="5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8" dur="6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38000"/>
                            </p:stCondLst>
                            <p:childTnLst>
                              <p:par>
                                <p:cTn id="5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2" dur="6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38500"/>
                            </p:stCondLst>
                            <p:childTnLst>
                              <p:par>
                                <p:cTn id="5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6" dur="6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39000"/>
                            </p:stCondLst>
                            <p:childTnLst>
                              <p:par>
                                <p:cTn id="5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0" dur="6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39500"/>
                            </p:stCondLst>
                            <p:childTnLst>
                              <p:par>
                                <p:cTn id="5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4" dur="6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40000"/>
                            </p:stCondLst>
                            <p:childTnLst>
                              <p:par>
                                <p:cTn id="5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8" dur="6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40500"/>
                            </p:stCondLst>
                            <p:childTnLst>
                              <p:par>
                                <p:cTn id="5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2" dur="6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41000"/>
                            </p:stCondLst>
                            <p:childTnLst>
                              <p:par>
                                <p:cTn id="5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6" dur="6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41500"/>
                            </p:stCondLst>
                            <p:childTnLst>
                              <p:par>
                                <p:cTn id="5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0" dur="6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42000"/>
                            </p:stCondLst>
                            <p:childTnLst>
                              <p:par>
                                <p:cTn id="5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4" dur="6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42500"/>
                            </p:stCondLst>
                            <p:childTnLst>
                              <p:par>
                                <p:cTn id="5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8" dur="6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43000"/>
                            </p:stCondLst>
                            <p:childTnLst>
                              <p:par>
                                <p:cTn id="5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2" dur="6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43500"/>
                            </p:stCondLst>
                            <p:childTnLst>
                              <p:par>
                                <p:cTn id="5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6" dur="6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44000"/>
                            </p:stCondLst>
                            <p:childTnLst>
                              <p:par>
                                <p:cTn id="5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0" dur="6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44500"/>
                            </p:stCondLst>
                            <p:childTnLst>
                              <p:par>
                                <p:cTn id="5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4" dur="6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45000"/>
                            </p:stCondLst>
                            <p:childTnLst>
                              <p:par>
                                <p:cTn id="5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8" dur="6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45500"/>
                            </p:stCondLst>
                            <p:childTnLst>
                              <p:par>
                                <p:cTn id="5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2" dur="6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46000"/>
                            </p:stCondLst>
                            <p:childTnLst>
                              <p:par>
                                <p:cTn id="5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6" dur="6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46500"/>
                            </p:stCondLst>
                            <p:childTnLst>
                              <p:par>
                                <p:cTn id="5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0" dur="6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47000"/>
                            </p:stCondLst>
                            <p:childTnLst>
                              <p:par>
                                <p:cTn id="5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4" dur="6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47500"/>
                            </p:stCondLst>
                            <p:childTnLst>
                              <p:par>
                                <p:cTn id="5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8" dur="6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48000"/>
                            </p:stCondLst>
                            <p:childTnLst>
                              <p:par>
                                <p:cTn id="6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2" dur="6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48500"/>
                            </p:stCondLst>
                            <p:childTnLst>
                              <p:par>
                                <p:cTn id="6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6" dur="6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49000"/>
                            </p:stCondLst>
                            <p:childTnLst>
                              <p:par>
                                <p:cTn id="6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0" dur="6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49500"/>
                            </p:stCondLst>
                            <p:childTnLst>
                              <p:par>
                                <p:cTn id="6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4" dur="6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50000"/>
                            </p:stCondLst>
                            <p:childTnLst>
                              <p:par>
                                <p:cTn id="6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8" dur="6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50500"/>
                            </p:stCondLst>
                            <p:childTnLst>
                              <p:par>
                                <p:cTn id="6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2" dur="6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51000"/>
                            </p:stCondLst>
                            <p:childTnLst>
                              <p:par>
                                <p:cTn id="6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6" dur="6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51500"/>
                            </p:stCondLst>
                            <p:childTnLst>
                              <p:par>
                                <p:cTn id="6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0" dur="6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52000"/>
                            </p:stCondLst>
                            <p:childTnLst>
                              <p:par>
                                <p:cTn id="6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4" dur="6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52500"/>
                            </p:stCondLst>
                            <p:childTnLst>
                              <p:par>
                                <p:cTn id="6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8" dur="6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53000"/>
                            </p:stCondLst>
                            <p:childTnLst>
                              <p:par>
                                <p:cTn id="6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2" dur="6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53500"/>
                            </p:stCondLst>
                            <p:childTnLst>
                              <p:par>
                                <p:cTn id="6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6" dur="6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54000"/>
                            </p:stCondLst>
                            <p:childTnLst>
                              <p:par>
                                <p:cTn id="6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0" dur="6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>
                            <p:stCondLst>
                              <p:cond delay="54500"/>
                            </p:stCondLst>
                            <p:childTnLst>
                              <p:par>
                                <p:cTn id="6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4" dur="6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55000"/>
                            </p:stCondLst>
                            <p:childTnLst>
                              <p:par>
                                <p:cTn id="6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8" dur="6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55500"/>
                            </p:stCondLst>
                            <p:childTnLst>
                              <p:par>
                                <p:cTn id="6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2" dur="6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56000"/>
                            </p:stCondLst>
                            <p:childTnLst>
                              <p:par>
                                <p:cTn id="6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6" dur="6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56500"/>
                            </p:stCondLst>
                            <p:childTnLst>
                              <p:par>
                                <p:cTn id="6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0" dur="6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57000"/>
                            </p:stCondLst>
                            <p:childTnLst>
                              <p:par>
                                <p:cTn id="6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4" dur="6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57500"/>
                            </p:stCondLst>
                            <p:childTnLst>
                              <p:par>
                                <p:cTn id="6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8" dur="6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58000"/>
                            </p:stCondLst>
                            <p:childTnLst>
                              <p:par>
                                <p:cTn id="6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2" dur="6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58500"/>
                            </p:stCondLst>
                            <p:childTnLst>
                              <p:par>
                                <p:cTn id="6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6" dur="6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>
                            <p:stCondLst>
                              <p:cond delay="59000"/>
                            </p:stCondLst>
                            <p:childTnLst>
                              <p:par>
                                <p:cTn id="6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0" dur="6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59500"/>
                            </p:stCondLst>
                            <p:childTnLst>
                              <p:par>
                                <p:cTn id="6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4" dur="6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60000"/>
                            </p:stCondLst>
                            <p:childTnLst>
                              <p:par>
                                <p:cTn id="6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8" dur="6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60500"/>
                            </p:stCondLst>
                            <p:childTnLst>
                              <p:par>
                                <p:cTn id="7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2" dur="6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61000"/>
                            </p:stCondLst>
                            <p:childTnLst>
                              <p:par>
                                <p:cTn id="7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6" dur="6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61500"/>
                            </p:stCondLst>
                            <p:childTnLst>
                              <p:par>
                                <p:cTn id="7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0" dur="6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>
                            <p:stCondLst>
                              <p:cond delay="62000"/>
                            </p:stCondLst>
                            <p:childTnLst>
                              <p:par>
                                <p:cTn id="7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4" dur="6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62500"/>
                            </p:stCondLst>
                            <p:childTnLst>
                              <p:par>
                                <p:cTn id="7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8" dur="6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63000"/>
                            </p:stCondLst>
                            <p:childTnLst>
                              <p:par>
                                <p:cTn id="7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2" dur="6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>
                            <p:stCondLst>
                              <p:cond delay="63500"/>
                            </p:stCondLst>
                            <p:childTnLst>
                              <p:par>
                                <p:cTn id="7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6" dur="6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64000"/>
                            </p:stCondLst>
                            <p:childTnLst>
                              <p:par>
                                <p:cTn id="7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0" dur="6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64500"/>
                            </p:stCondLst>
                            <p:childTnLst>
                              <p:par>
                                <p:cTn id="7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4" dur="6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65000"/>
                            </p:stCondLst>
                            <p:childTnLst>
                              <p:par>
                                <p:cTn id="7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8" dur="6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65500"/>
                            </p:stCondLst>
                            <p:childTnLst>
                              <p:par>
                                <p:cTn id="7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2" dur="6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66000"/>
                            </p:stCondLst>
                            <p:childTnLst>
                              <p:par>
                                <p:cTn id="7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6" dur="6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>
                            <p:stCondLst>
                              <p:cond delay="66500"/>
                            </p:stCondLst>
                            <p:childTnLst>
                              <p:par>
                                <p:cTn id="7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0" dur="6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67000"/>
                            </p:stCondLst>
                            <p:childTnLst>
                              <p:par>
                                <p:cTn id="7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4" dur="6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67500"/>
                            </p:stCondLst>
                            <p:childTnLst>
                              <p:par>
                                <p:cTn id="7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8" dur="6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9" fill="hold">
                            <p:stCondLst>
                              <p:cond delay="68000"/>
                            </p:stCondLst>
                            <p:childTnLst>
                              <p:par>
                                <p:cTn id="7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2" dur="6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68500"/>
                            </p:stCondLst>
                            <p:childTnLst>
                              <p:par>
                                <p:cTn id="7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6" dur="6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69000"/>
                            </p:stCondLst>
                            <p:childTnLst>
                              <p:par>
                                <p:cTn id="7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0" dur="6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1" fill="hold">
                            <p:stCondLst>
                              <p:cond delay="69500"/>
                            </p:stCondLst>
                            <p:childTnLst>
                              <p:par>
                                <p:cTn id="7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4" dur="6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70000"/>
                            </p:stCondLst>
                            <p:childTnLst>
                              <p:par>
                                <p:cTn id="7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8" dur="6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70500"/>
                            </p:stCondLst>
                            <p:childTnLst>
                              <p:par>
                                <p:cTn id="7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2" dur="6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>
                            <p:stCondLst>
                              <p:cond delay="71000"/>
                            </p:stCondLst>
                            <p:childTnLst>
                              <p:par>
                                <p:cTn id="7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6" dur="6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71500"/>
                            </p:stCondLst>
                            <p:childTnLst>
                              <p:par>
                                <p:cTn id="7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0" dur="6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72000"/>
                            </p:stCondLst>
                            <p:childTnLst>
                              <p:par>
                                <p:cTn id="7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4" dur="6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5" fill="hold">
                            <p:stCondLst>
                              <p:cond delay="72500"/>
                            </p:stCondLst>
                            <p:childTnLst>
                              <p:par>
                                <p:cTn id="7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8" dur="6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73000"/>
                            </p:stCondLst>
                            <p:childTnLst>
                              <p:par>
                                <p:cTn id="8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2" dur="6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73500"/>
                            </p:stCondLst>
                            <p:childTnLst>
                              <p:par>
                                <p:cTn id="8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6" dur="6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>
                            <p:stCondLst>
                              <p:cond delay="74000"/>
                            </p:stCondLst>
                            <p:childTnLst>
                              <p:par>
                                <p:cTn id="8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0" dur="6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74500"/>
                            </p:stCondLst>
                            <p:childTnLst>
                              <p:par>
                                <p:cTn id="8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4" dur="6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75000"/>
                            </p:stCondLst>
                            <p:childTnLst>
                              <p:par>
                                <p:cTn id="8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8" dur="6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9" fill="hold">
                            <p:stCondLst>
                              <p:cond delay="75500"/>
                            </p:stCondLst>
                            <p:childTnLst>
                              <p:par>
                                <p:cTn id="8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2" dur="6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76000"/>
                            </p:stCondLst>
                            <p:childTnLst>
                              <p:par>
                                <p:cTn id="8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6" dur="6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76500"/>
                            </p:stCondLst>
                            <p:childTnLst>
                              <p:par>
                                <p:cTn id="8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0" dur="6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1" fill="hold">
                            <p:stCondLst>
                              <p:cond delay="77000"/>
                            </p:stCondLst>
                            <p:childTnLst>
                              <p:par>
                                <p:cTn id="8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4" dur="6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77500"/>
                            </p:stCondLst>
                            <p:childTnLst>
                              <p:par>
                                <p:cTn id="8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8" dur="6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78000"/>
                            </p:stCondLst>
                            <p:childTnLst>
                              <p:par>
                                <p:cTn id="8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2" dur="6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3" fill="hold">
                            <p:stCondLst>
                              <p:cond delay="78500"/>
                            </p:stCondLst>
                            <p:childTnLst>
                              <p:par>
                                <p:cTn id="8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6" dur="6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79000"/>
                            </p:stCondLst>
                            <p:childTnLst>
                              <p:par>
                                <p:cTn id="8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0" dur="6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79500"/>
                            </p:stCondLst>
                            <p:childTnLst>
                              <p:par>
                                <p:cTn id="8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4" dur="6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5" fill="hold">
                            <p:stCondLst>
                              <p:cond delay="80000"/>
                            </p:stCondLst>
                            <p:childTnLst>
                              <p:par>
                                <p:cTn id="8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8" dur="6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80500"/>
                            </p:stCondLst>
                            <p:childTnLst>
                              <p:par>
                                <p:cTn id="8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2" dur="6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81000"/>
                            </p:stCondLst>
                            <p:childTnLst>
                              <p:par>
                                <p:cTn id="8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6" dur="6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7" fill="hold">
                            <p:stCondLst>
                              <p:cond delay="81500"/>
                            </p:stCondLst>
                            <p:childTnLst>
                              <p:par>
                                <p:cTn id="8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0" dur="6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82000"/>
                            </p:stCondLst>
                            <p:childTnLst>
                              <p:par>
                                <p:cTn id="8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4" dur="6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82500"/>
                            </p:stCondLst>
                            <p:childTnLst>
                              <p:par>
                                <p:cTn id="8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8" dur="6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9" fill="hold">
                            <p:stCondLst>
                              <p:cond delay="83000"/>
                            </p:stCondLst>
                            <p:childTnLst>
                              <p:par>
                                <p:cTn id="8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2" dur="6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83500"/>
                            </p:stCondLst>
                            <p:childTnLst>
                              <p:par>
                                <p:cTn id="8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6" dur="6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84000"/>
                            </p:stCondLst>
                            <p:childTnLst>
                              <p:par>
                                <p:cTn id="8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0" dur="6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1" fill="hold">
                            <p:stCondLst>
                              <p:cond delay="84500"/>
                            </p:stCondLst>
                            <p:childTnLst>
                              <p:par>
                                <p:cTn id="8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4" dur="6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85000"/>
                            </p:stCondLst>
                            <p:childTnLst>
                              <p:par>
                                <p:cTn id="8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8" dur="6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85500"/>
                            </p:stCondLst>
                            <p:childTnLst>
                              <p:par>
                                <p:cTn id="9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2" dur="6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3" fill="hold">
                      <p:stCondLst>
                        <p:cond delay="indefinite"/>
                      </p:stCondLst>
                      <p:childTnLst>
                        <p:par>
                          <p:cTn id="904" fill="hold">
                            <p:stCondLst>
                              <p:cond delay="0"/>
                            </p:stCondLst>
                            <p:childTnLst>
                              <p:par>
                                <p:cTn id="9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7" dur="8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500"/>
                            </p:stCondLst>
                            <p:childTnLst>
                              <p:par>
                                <p:cTn id="9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1" dur="8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2" fill="hold">
                            <p:stCondLst>
                              <p:cond delay="1000"/>
                            </p:stCondLst>
                            <p:childTnLst>
                              <p:par>
                                <p:cTn id="9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5" dur="8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1500"/>
                            </p:stCondLst>
                            <p:childTnLst>
                              <p:par>
                                <p:cTn id="9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9" dur="8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2000"/>
                            </p:stCondLst>
                            <p:childTnLst>
                              <p:par>
                                <p:cTn id="9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3" dur="8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4" fill="hold">
                            <p:stCondLst>
                              <p:cond delay="2500"/>
                            </p:stCondLst>
                            <p:childTnLst>
                              <p:par>
                                <p:cTn id="9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7" dur="8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3000"/>
                            </p:stCondLst>
                            <p:childTnLst>
                              <p:par>
                                <p:cTn id="9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1" dur="8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5" dur="8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6" fill="hold">
                            <p:stCondLst>
                              <p:cond delay="4000"/>
                            </p:stCondLst>
                            <p:childTnLst>
                              <p:par>
                                <p:cTn id="9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9" dur="8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0" fill="hold">
                            <p:stCondLst>
                              <p:cond delay="4500"/>
                            </p:stCondLst>
                            <p:childTnLst>
                              <p:par>
                                <p:cTn id="9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3" dur="8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4" fill="hold">
                            <p:stCondLst>
                              <p:cond delay="5000"/>
                            </p:stCondLst>
                            <p:childTnLst>
                              <p:par>
                                <p:cTn id="9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7" dur="8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8" fill="hold">
                            <p:stCondLst>
                              <p:cond delay="5500"/>
                            </p:stCondLst>
                            <p:childTnLst>
                              <p:par>
                                <p:cTn id="9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1" dur="8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2" fill="hold">
                            <p:stCondLst>
                              <p:cond delay="6000"/>
                            </p:stCondLst>
                            <p:childTnLst>
                              <p:par>
                                <p:cTn id="9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5" dur="8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9" grpId="0" build="allAtOnce"/>
      <p:bldP spid="20" grpId="0"/>
      <p:bldP spid="21" grpId="0"/>
      <p:bldP spid="29709" grpId="0" animBg="1"/>
      <p:bldP spid="29710" grpId="0" animBg="1"/>
      <p:bldP spid="29711" grpId="0" animBg="1"/>
      <p:bldP spid="8207" grpId="0" animBg="1"/>
      <p:bldP spid="8208" grpId="0" animBg="1"/>
      <p:bldP spid="8209" grpId="0" animBg="1"/>
      <p:bldP spid="8210" grpId="0" animBg="1"/>
      <p:bldP spid="8211" grpId="0" animBg="1"/>
      <p:bldP spid="8212" grpId="0" animBg="1"/>
      <p:bldP spid="8213" grpId="0" animBg="1"/>
      <p:bldP spid="8214" grpId="0" animBg="1"/>
      <p:bldP spid="8215" grpId="0" animBg="1"/>
      <p:bldP spid="8216" grpId="0" animBg="1"/>
      <p:bldP spid="8217" grpId="0" animBg="1"/>
      <p:bldP spid="8218" grpId="0" animBg="1"/>
      <p:bldP spid="8219" grpId="0" animBg="1"/>
      <p:bldP spid="8220" grpId="0" animBg="1"/>
      <p:bldP spid="8221" grpId="0" animBg="1"/>
      <p:bldP spid="8222" grpId="0" animBg="1"/>
      <p:bldP spid="8223" grpId="0" animBg="1"/>
      <p:bldP spid="8224" grpId="0" animBg="1"/>
      <p:bldP spid="8225" grpId="0" animBg="1"/>
      <p:bldP spid="8226" grpId="0" animBg="1"/>
      <p:bldP spid="8227" grpId="0" animBg="1"/>
      <p:bldP spid="8228" grpId="0" animBg="1"/>
      <p:bldP spid="8229" grpId="0" animBg="1"/>
      <p:bldP spid="29735" grpId="0" animBg="1"/>
      <p:bldP spid="29736" grpId="0" animBg="1"/>
      <p:bldP spid="29737" grpId="0" animBg="1"/>
      <p:bldP spid="29738" grpId="0" animBg="1"/>
      <p:bldP spid="29739" grpId="0" animBg="1"/>
      <p:bldP spid="29740" grpId="0" animBg="1"/>
      <p:bldP spid="29741" grpId="0" animBg="1"/>
      <p:bldP spid="29742" grpId="0" animBg="1"/>
      <p:bldP spid="29743" grpId="0" animBg="1"/>
      <p:bldP spid="29744" grpId="0" animBg="1"/>
      <p:bldP spid="29745" grpId="0" animBg="1"/>
      <p:bldP spid="29746" grpId="0" animBg="1"/>
      <p:bldP spid="29747" grpId="0" animBg="1"/>
      <p:bldP spid="29748" grpId="0" animBg="1"/>
      <p:bldP spid="29749" grpId="0" animBg="1"/>
      <p:bldP spid="29750" grpId="0" animBg="1"/>
      <p:bldP spid="29751" grpId="0" animBg="1"/>
      <p:bldP spid="29752" grpId="0" animBg="1"/>
      <p:bldP spid="29753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5" grpId="0" animBg="1"/>
      <p:bldP spid="566" grpId="0" animBg="1"/>
      <p:bldP spid="567" grpId="0" animBg="1"/>
      <p:bldP spid="568" grpId="0" animBg="1"/>
      <p:bldP spid="569" grpId="0" animBg="1"/>
      <p:bldP spid="570" grpId="0" animBg="1"/>
      <p:bldP spid="571" grpId="0" animBg="1"/>
      <p:bldP spid="572" grpId="0" animBg="1"/>
      <p:bldP spid="573" grpId="0" animBg="1"/>
      <p:bldP spid="574" grpId="0" animBg="1"/>
      <p:bldP spid="575" grpId="0" animBg="1"/>
      <p:bldP spid="576" grpId="0" animBg="1"/>
      <p:bldP spid="577" grpId="0" animBg="1"/>
      <p:bldP spid="578" grpId="0" animBg="1"/>
      <p:bldP spid="579" grpId="0" animBg="1"/>
      <p:bldP spid="580" grpId="0" animBg="1"/>
      <p:bldP spid="581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601" grpId="0" animBg="1"/>
      <p:bldP spid="602" grpId="0" animBg="1"/>
      <p:bldP spid="603" grpId="0" animBg="1"/>
      <p:bldP spid="604" grpId="0" animBg="1"/>
      <p:bldP spid="605" grpId="0" animBg="1"/>
      <p:bldP spid="606" grpId="0" animBg="1"/>
      <p:bldP spid="607" grpId="0" animBg="1"/>
      <p:bldP spid="608" grpId="0" animBg="1"/>
      <p:bldP spid="609" grpId="0" animBg="1"/>
      <p:bldP spid="610" grpId="0" animBg="1"/>
      <p:bldP spid="611" grpId="0" animBg="1"/>
      <p:bldP spid="612" grpId="0" animBg="1"/>
      <p:bldP spid="613" grpId="0" animBg="1"/>
      <p:bldP spid="614" grpId="0" animBg="1"/>
      <p:bldP spid="615" grpId="0" animBg="1"/>
      <p:bldP spid="616" grpId="0" animBg="1"/>
      <p:bldP spid="617" grpId="0" animBg="1"/>
      <p:bldP spid="618" grpId="0" animBg="1"/>
      <p:bldP spid="619" grpId="0" animBg="1"/>
      <p:bldP spid="620" grpId="0" animBg="1"/>
      <p:bldP spid="621" grpId="0" animBg="1"/>
      <p:bldP spid="622" grpId="0" animBg="1"/>
      <p:bldP spid="623" grpId="0" animBg="1"/>
      <p:bldP spid="624" grpId="0" animBg="1"/>
      <p:bldP spid="625" grpId="0" animBg="1"/>
      <p:bldP spid="626" grpId="0" animBg="1"/>
      <p:bldP spid="627" grpId="0" animBg="1"/>
      <p:bldP spid="628" grpId="0" animBg="1"/>
      <p:bldP spid="629" grpId="0" animBg="1"/>
      <p:bldP spid="630" grpId="0" animBg="1"/>
      <p:bldP spid="631" grpId="0" animBg="1"/>
      <p:bldP spid="632" grpId="0" animBg="1"/>
      <p:bldP spid="633" grpId="0" animBg="1"/>
      <p:bldP spid="634" grpId="0" animBg="1"/>
      <p:bldP spid="635" grpId="0" animBg="1"/>
      <p:bldP spid="636" grpId="0" animBg="1"/>
      <p:bldP spid="637" grpId="0" animBg="1"/>
      <p:bldP spid="638" grpId="0" animBg="1"/>
      <p:bldP spid="639" grpId="0" animBg="1"/>
      <p:bldP spid="640" grpId="0" animBg="1"/>
      <p:bldP spid="641" grpId="0" animBg="1"/>
      <p:bldP spid="642" grpId="0" animBg="1"/>
      <p:bldP spid="643" grpId="0" animBg="1"/>
      <p:bldP spid="644" grpId="0" animBg="1"/>
      <p:bldP spid="645" grpId="0" animBg="1"/>
      <p:bldP spid="646" grpId="0" animBg="1"/>
      <p:bldP spid="647" grpId="0" animBg="1"/>
      <p:bldP spid="648" grpId="0" animBg="1"/>
      <p:bldP spid="649" grpId="0" animBg="1"/>
      <p:bldP spid="650" grpId="0" animBg="1"/>
      <p:bldP spid="651" grpId="0" animBg="1"/>
      <p:bldP spid="652" grpId="0" animBg="1"/>
      <p:bldP spid="653" grpId="0" animBg="1"/>
      <p:bldP spid="654" grpId="0" animBg="1"/>
      <p:bldP spid="655" grpId="0" animBg="1"/>
      <p:bldP spid="656" grpId="0" animBg="1"/>
      <p:bldP spid="657" grpId="0" animBg="1"/>
      <p:bldP spid="658" grpId="0" animBg="1"/>
      <p:bldP spid="659" grpId="0" animBg="1"/>
      <p:bldP spid="660" grpId="0" animBg="1"/>
      <p:bldP spid="661" grpId="0" animBg="1"/>
      <p:bldP spid="662" grpId="0" animBg="1"/>
      <p:bldP spid="663" grpId="0" animBg="1"/>
      <p:bldP spid="664" grpId="0" animBg="1"/>
      <p:bldP spid="665" grpId="0" animBg="1"/>
      <p:bldP spid="666" grpId="0" animBg="1"/>
      <p:bldP spid="667" grpId="0" animBg="1"/>
      <p:bldP spid="668" grpId="0" animBg="1"/>
      <p:bldP spid="669" grpId="0" animBg="1"/>
      <p:bldP spid="670" grpId="0" animBg="1"/>
      <p:bldP spid="671" grpId="0" animBg="1"/>
      <p:bldP spid="672" grpId="0" animBg="1"/>
      <p:bldP spid="673" grpId="0" animBg="1"/>
      <p:bldP spid="674" grpId="0" animBg="1"/>
      <p:bldP spid="675" grpId="0" animBg="1"/>
      <p:bldP spid="676" grpId="0" animBg="1"/>
      <p:bldP spid="677" grpId="0" animBg="1"/>
      <p:bldP spid="678" grpId="0" animBg="1"/>
      <p:bldP spid="679" grpId="0" animBg="1"/>
      <p:bldP spid="680" grpId="0" animBg="1"/>
      <p:bldP spid="681" grpId="0" animBg="1"/>
      <p:bldP spid="682" grpId="0" animBg="1"/>
      <p:bldP spid="683" grpId="0" animBg="1"/>
      <p:bldP spid="684" grpId="0" animBg="1"/>
      <p:bldP spid="685" grpId="0" animBg="1"/>
      <p:bldP spid="686" grpId="0" animBg="1"/>
      <p:bldP spid="687" grpId="0" animBg="1"/>
      <p:bldP spid="688" grpId="0" animBg="1"/>
      <p:bldP spid="689" grpId="0" animBg="1"/>
      <p:bldP spid="690" grpId="0" animBg="1"/>
      <p:bldP spid="691" grpId="0" animBg="1"/>
      <p:bldP spid="707" grpId="0" animBg="1"/>
      <p:bldP spid="708" grpId="0" animBg="1"/>
      <p:bldP spid="709" grpId="0" animBg="1"/>
      <p:bldP spid="710" grpId="0" animBg="1"/>
      <p:bldP spid="711" grpId="0" animBg="1"/>
      <p:bldP spid="712" grpId="0" animBg="1"/>
      <p:bldP spid="713" grpId="0" animBg="1"/>
      <p:bldP spid="714" grpId="0" animBg="1"/>
      <p:bldP spid="715" grpId="0" animBg="1"/>
      <p:bldP spid="716" grpId="0" animBg="1"/>
      <p:bldP spid="717" grpId="0" animBg="1"/>
      <p:bldP spid="718" grpId="0" animBg="1"/>
      <p:bldP spid="7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andscape with hills and trees&#10;&#10;Description automatically generated">
            <a:extLst>
              <a:ext uri="{FF2B5EF4-FFF2-40B4-BE49-F238E27FC236}">
                <a16:creationId xmlns:a16="http://schemas.microsoft.com/office/drawing/2014/main" xmlns="" id="{6CC56BA8-618D-E266-F21B-A43F3C132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CB542842-278A-6E75-0857-C611D33BA5EC}"/>
              </a:ext>
            </a:extLst>
          </p:cNvPr>
          <p:cNvSpPr/>
          <p:nvPr/>
        </p:nvSpPr>
        <p:spPr>
          <a:xfrm>
            <a:off x="320351" y="219076"/>
            <a:ext cx="11551297" cy="6479600"/>
          </a:xfrm>
          <a:prstGeom prst="roundRect">
            <a:avLst>
              <a:gd name="adj" fmla="val 8726"/>
            </a:avLst>
          </a:prstGeom>
          <a:solidFill>
            <a:schemeClr val="bg1">
              <a:alpha val="84000"/>
            </a:schemeClr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solidFill>
                  <a:srgbClr val="ED7D31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2ECC486-ED1E-9491-727B-8C403A5449FB}"/>
              </a:ext>
            </a:extLst>
          </p:cNvPr>
          <p:cNvSpPr/>
          <p:nvPr/>
        </p:nvSpPr>
        <p:spPr>
          <a:xfrm>
            <a:off x="365760" y="233680"/>
            <a:ext cx="3041441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0A96D6B-A445-3FFE-AE30-723E97ED2B08}"/>
              </a:ext>
            </a:extLst>
          </p:cNvPr>
          <p:cNvSpPr txBox="1"/>
          <p:nvPr/>
        </p:nvSpPr>
        <p:spPr>
          <a:xfrm>
            <a:off x="3154680" y="2884382"/>
            <a:ext cx="8732520" cy="253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 algn="just">
              <a:lnSpc>
                <a:spcPct val="20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 ?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67D395E-40DC-8EF0-2B11-EFC6CD143F85}"/>
              </a:ext>
            </a:extLst>
          </p:cNvPr>
          <p:cNvGrpSpPr/>
          <p:nvPr/>
        </p:nvGrpSpPr>
        <p:grpSpPr>
          <a:xfrm>
            <a:off x="3712177" y="1196519"/>
            <a:ext cx="6794279" cy="1521236"/>
            <a:chOff x="318992" y="2043956"/>
            <a:chExt cx="6181915" cy="12498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6EA6EBD8-0101-44ED-7ADB-1B562971B7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78302"/>
            <a:stretch/>
          </p:blipFill>
          <p:spPr>
            <a:xfrm>
              <a:off x="418676" y="2043956"/>
              <a:ext cx="6020648" cy="124980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9F03B59-177D-6377-C9CB-8BFBFF53799F}"/>
                </a:ext>
              </a:extLst>
            </p:cNvPr>
            <p:cNvSpPr txBox="1"/>
            <p:nvPr/>
          </p:nvSpPr>
          <p:spPr>
            <a:xfrm>
              <a:off x="318992" y="2331614"/>
              <a:ext cx="6181915" cy="531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HP001 4 hàng" panose="020B0603050302020204" pitchFamily="34" charset="0"/>
                </a:rPr>
                <a:t>Học</a:t>
              </a:r>
              <a:r>
                <a:rPr lang="en-US" sz="3600" b="1" dirty="0" smtClean="0">
                  <a:solidFill>
                    <a:srgbClr val="00206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HP001 4 hàng" panose="020B0603050302020204" pitchFamily="34" charset="0"/>
                </a:rPr>
                <a:t>thầy</a:t>
              </a:r>
              <a:r>
                <a:rPr lang="en-US" sz="3600" b="1" dirty="0" smtClean="0">
                  <a:solidFill>
                    <a:srgbClr val="00206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HP001 4 hàng" panose="020B0603050302020204" pitchFamily="34" charset="0"/>
                </a:rPr>
                <a:t>không</a:t>
              </a:r>
              <a:r>
                <a:rPr lang="en-US" sz="3600" b="1" dirty="0" smtClean="0">
                  <a:solidFill>
                    <a:srgbClr val="00206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HP001 4 hàng" panose="020B0603050302020204" pitchFamily="34" charset="0"/>
                </a:rPr>
                <a:t>tày</a:t>
              </a:r>
              <a:r>
                <a:rPr lang="en-US" sz="3600" b="1" dirty="0" smtClean="0">
                  <a:solidFill>
                    <a:srgbClr val="00206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HP001 4 hàng" panose="020B0603050302020204" pitchFamily="34" charset="0"/>
                </a:rPr>
                <a:t>học</a:t>
              </a:r>
              <a:r>
                <a:rPr lang="en-US" sz="3600" b="1" dirty="0" smtClean="0">
                  <a:solidFill>
                    <a:srgbClr val="00206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HP001 4 hàng" panose="020B0603050302020204" pitchFamily="34" charset="0"/>
                </a:rPr>
                <a:t>bạn</a:t>
              </a:r>
              <a:r>
                <a:rPr lang="en-US" sz="3600" b="1" dirty="0">
                  <a:solidFill>
                    <a:srgbClr val="002060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9643C4F-01D9-0B03-67DE-BE893F5F766A}"/>
              </a:ext>
            </a:extLst>
          </p:cNvPr>
          <p:cNvSpPr txBox="1"/>
          <p:nvPr/>
        </p:nvSpPr>
        <p:spPr>
          <a:xfrm>
            <a:off x="2944368" y="4364651"/>
            <a:ext cx="8439911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con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o.</a:t>
            </a:r>
            <a:endParaRPr lang="vi-VN" sz="28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AD56E4F-6BD8-91C8-392A-54576C8E745D}"/>
              </a:ext>
            </a:extLst>
          </p:cNvPr>
          <p:cNvSpPr txBox="1"/>
          <p:nvPr/>
        </p:nvSpPr>
        <p:spPr>
          <a:xfrm>
            <a:off x="4889652" y="3540665"/>
            <a:ext cx="2626716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9BF8CB4-14FB-DB85-C4AA-EBF0F3086DCF}"/>
              </a:ext>
            </a:extLst>
          </p:cNvPr>
          <p:cNvSpPr txBox="1"/>
          <p:nvPr/>
        </p:nvSpPr>
        <p:spPr>
          <a:xfrm>
            <a:off x="3407201" y="5460072"/>
            <a:ext cx="6119826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H, h, k, b, g, y.</a:t>
            </a:r>
            <a:endParaRPr lang="vi-VN" sz="28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67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25" grpId="0" uiExpand="1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960420-9CC7-C3A5-D5AF-734CB7E85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-368300"/>
            <a:ext cx="7488237" cy="860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B5DE2DD-850B-5CB7-BE4E-C82DC0AF1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963" y="2468563"/>
            <a:ext cx="42497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UTM Avo" panose="02040603050506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UTM Avo" panose="02040603050506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UTM Avo" panose="02040603050506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UTM Avo" panose="02040603050506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UTM Avo" panose="0204060305050602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TM Avo" panose="0204060305050602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TM Avo" panose="0204060305050602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TM Avo" panose="0204060305050602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TM Avo" panose="020406030505060202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THỰC HÀNH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VIẾT VỞ</a:t>
            </a: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xmlns="" id="{69919713-F543-6B95-1858-B2A4FB04C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711325"/>
            <a:ext cx="424815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iteracy Subject for Pre-K: Holding a Pencil, Marker or Crayon Correctly by Slidesgo">
  <a:themeElements>
    <a:clrScheme name="Simple Light">
      <a:dk1>
        <a:srgbClr val="DADAFC"/>
      </a:dk1>
      <a:lt1>
        <a:srgbClr val="8B8AF7"/>
      </a:lt1>
      <a:dk2>
        <a:srgbClr val="9CDDCC"/>
      </a:dk2>
      <a:lt2>
        <a:srgbClr val="FAA989"/>
      </a:lt2>
      <a:accent1>
        <a:srgbClr val="5453CC"/>
      </a:accent1>
      <a:accent2>
        <a:srgbClr val="FF5D72"/>
      </a:accent2>
      <a:accent3>
        <a:srgbClr val="250E0B"/>
      </a:accent3>
      <a:accent4>
        <a:srgbClr val="FAECD2"/>
      </a:accent4>
      <a:accent5>
        <a:srgbClr val="FFC763"/>
      </a:accent5>
      <a:accent6>
        <a:srgbClr val="FFFFFD"/>
      </a:accent6>
      <a:hlink>
        <a:srgbClr val="250E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Literacy Subject for Pre-K: Holding a Pencil, Marker or Crayon Correctly by Slidesgo">
  <a:themeElements>
    <a:clrScheme name="Simple Light">
      <a:dk1>
        <a:srgbClr val="DADAFC"/>
      </a:dk1>
      <a:lt1>
        <a:srgbClr val="8B8AF7"/>
      </a:lt1>
      <a:dk2>
        <a:srgbClr val="9CDDCC"/>
      </a:dk2>
      <a:lt2>
        <a:srgbClr val="FAA989"/>
      </a:lt2>
      <a:accent1>
        <a:srgbClr val="5453CC"/>
      </a:accent1>
      <a:accent2>
        <a:srgbClr val="FF5D72"/>
      </a:accent2>
      <a:accent3>
        <a:srgbClr val="250E0B"/>
      </a:accent3>
      <a:accent4>
        <a:srgbClr val="FAECD2"/>
      </a:accent4>
      <a:accent5>
        <a:srgbClr val="FFC763"/>
      </a:accent5>
      <a:accent6>
        <a:srgbClr val="FFFFFD"/>
      </a:accent6>
      <a:hlink>
        <a:srgbClr val="250E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241</Words>
  <Application>Microsoft Office PowerPoint</Application>
  <PresentationFormat>Custom</PresentationFormat>
  <Paragraphs>37</Paragraphs>
  <Slides>9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1_Office Theme</vt:lpstr>
      <vt:lpstr>1_Office 主题​​</vt:lpstr>
      <vt:lpstr>Office Theme</vt:lpstr>
      <vt:lpstr>Literacy Subject for Pre-K: Holding a Pencil, Marker or Crayon Correctly by Slidesgo</vt:lpstr>
      <vt:lpstr>2_Literacy Subject for Pre-K: Holding a Pencil, Marker or Crayon Correctly by Slidesgo</vt:lpstr>
      <vt:lpstr>2_Office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23</cp:revision>
  <dcterms:created xsi:type="dcterms:W3CDTF">2021-07-29T09:53:00Z</dcterms:created>
  <dcterms:modified xsi:type="dcterms:W3CDTF">2025-11-15T01:03:39Z</dcterms:modified>
</cp:coreProperties>
</file>