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55" r:id="rId2"/>
    <p:sldMasterId id="2147483768" r:id="rId3"/>
  </p:sldMasterIdLst>
  <p:notesMasterIdLst>
    <p:notesMasterId r:id="rId40"/>
  </p:notesMasterIdLst>
  <p:sldIdLst>
    <p:sldId id="354" r:id="rId4"/>
    <p:sldId id="355" r:id="rId5"/>
    <p:sldId id="356" r:id="rId6"/>
    <p:sldId id="296" r:id="rId7"/>
    <p:sldId id="311" r:id="rId8"/>
    <p:sldId id="345" r:id="rId9"/>
    <p:sldId id="346" r:id="rId10"/>
    <p:sldId id="313" r:id="rId11"/>
    <p:sldId id="337" r:id="rId12"/>
    <p:sldId id="290" r:id="rId13"/>
    <p:sldId id="265" r:id="rId14"/>
    <p:sldId id="338" r:id="rId15"/>
    <p:sldId id="339" r:id="rId16"/>
    <p:sldId id="340" r:id="rId17"/>
    <p:sldId id="341" r:id="rId18"/>
    <p:sldId id="342" r:id="rId19"/>
    <p:sldId id="343" r:id="rId20"/>
    <p:sldId id="336" r:id="rId21"/>
    <p:sldId id="334" r:id="rId22"/>
    <p:sldId id="284" r:id="rId23"/>
    <p:sldId id="292" r:id="rId24"/>
    <p:sldId id="304" r:id="rId25"/>
    <p:sldId id="314" r:id="rId26"/>
    <p:sldId id="305" r:id="rId27"/>
    <p:sldId id="303" r:id="rId28"/>
    <p:sldId id="275" r:id="rId29"/>
    <p:sldId id="315" r:id="rId30"/>
    <p:sldId id="294" r:id="rId31"/>
    <p:sldId id="307" r:id="rId32"/>
    <p:sldId id="316" r:id="rId33"/>
    <p:sldId id="309" r:id="rId34"/>
    <p:sldId id="310" r:id="rId35"/>
    <p:sldId id="317" r:id="rId36"/>
    <p:sldId id="281" r:id="rId37"/>
    <p:sldId id="306" r:id="rId38"/>
    <p:sldId id="2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5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Sầu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Rô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bốt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8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9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0.png"/><Relationship Id="rId3" Type="http://schemas.microsoft.com/office/2007/relationships/hdphoto" Target="../media/hdphoto12.wdp"/><Relationship Id="rId7" Type="http://schemas.openxmlformats.org/officeDocument/2006/relationships/image" Target="../media/image38.png"/><Relationship Id="rId12" Type="http://schemas.openxmlformats.org/officeDocument/2006/relationships/slide" Target="slide31.xml"/><Relationship Id="rId17" Type="http://schemas.microsoft.com/office/2007/relationships/hdphoto" Target="../media/hdphoto17.wdp"/><Relationship Id="rId2" Type="http://schemas.openxmlformats.org/officeDocument/2006/relationships/image" Target="../media/image36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36.xml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5" Type="http://schemas.openxmlformats.org/officeDocument/2006/relationships/slide" Target="slide30.xml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slide" Target="slide29.xml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9.wdp"/><Relationship Id="rId5" Type="http://schemas.openxmlformats.org/officeDocument/2006/relationships/image" Target="../media/image43.png"/><Relationship Id="rId4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0.wdp"/><Relationship Id="rId5" Type="http://schemas.openxmlformats.org/officeDocument/2006/relationships/image" Target="../media/image44.png"/><Relationship Id="rId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6.wdp"/><Relationship Id="rId5" Type="http://schemas.openxmlformats.org/officeDocument/2006/relationships/image" Target="../media/image40.png"/><Relationship Id="rId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4.xml"/><Relationship Id="rId7" Type="http://schemas.microsoft.com/office/2007/relationships/hdphoto" Target="../media/hdphoto23.wdp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6.wdp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24.wdp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8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29.wdp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slideLayout" Target="../slideLayouts/slideLayout21.xml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2.png"/><Relationship Id="rId5" Type="http://schemas.microsoft.com/office/2007/relationships/media" Target="../media/media3.m4a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0.em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8.wdp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9675"/>
            <a:ext cx="1209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Q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UANG THIỆN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" y="3221015"/>
            <a:ext cx="12090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 -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" y="2083415"/>
            <a:ext cx="11440160" cy="9307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746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GIỜ, THĂM LỚP</a:t>
            </a:r>
          </a:p>
        </p:txBody>
      </p:sp>
    </p:spTree>
    <p:extLst>
      <p:ext uri="{BB962C8B-B14F-4D97-AF65-F5344CB8AC3E}">
        <p14:creationId xmlns:p14="http://schemas.microsoft.com/office/powerpoint/2010/main" val="4450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1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2100923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797560"/>
            <a:ext cx="101701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cộng, phép trừ (có nhớ) 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2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9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6313" y="2"/>
            <a:ext cx="410817" cy="410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81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2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90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8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8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50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8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" y="2772778"/>
            <a:ext cx="1753487" cy="1274238"/>
          </a:xfrm>
          <a:prstGeom prst="rect">
            <a:avLst/>
          </a:prstGeom>
        </p:spPr>
      </p:pic>
      <p:pic>
        <p:nvPicPr>
          <p:cNvPr id="29" name="Picture 2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7" y="4915297"/>
            <a:ext cx="1384988" cy="12667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4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1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10706101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1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03781" y="1010551"/>
            <a:ext cx="358444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 + 18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3780" y="1010550"/>
            <a:ext cx="358444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 +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7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7" y="5857461"/>
            <a:ext cx="2340803" cy="78755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7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2561" y="1564321"/>
            <a:ext cx="304121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+ 16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8671" y="1564321"/>
            <a:ext cx="334899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+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=4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5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5086" y="771878"/>
            <a:ext cx="322716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 + 16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5086" y="771878"/>
            <a:ext cx="3257623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/>
              </a:rPr>
              <a:t>38 </a:t>
            </a:r>
            <a:r>
              <a:rPr lang="en-US" sz="5400" b="1">
                <a:solidFill>
                  <a:srgbClr val="FF0000"/>
                </a:solidFill>
                <a:latin typeface="Calibri" panose="020F0502020204030204"/>
              </a:rPr>
              <a:t>+ </a:t>
            </a:r>
            <a:r>
              <a:rPr lang="en-US" sz="5400" b="1" smtClean="0">
                <a:solidFill>
                  <a:srgbClr val="FF0000"/>
                </a:solidFill>
                <a:latin typeface="Calibri" panose="020F0502020204030204"/>
              </a:rPr>
              <a:t>6 </a:t>
            </a:r>
            <a:r>
              <a:rPr lang="en-US" sz="5400" b="1">
                <a:solidFill>
                  <a:srgbClr val="FF0000"/>
                </a:solidFill>
                <a:latin typeface="Calibri" panose="020F0502020204030204"/>
              </a:rPr>
              <a:t>= </a:t>
            </a:r>
            <a:r>
              <a:rPr lang="en-US" sz="5400" b="1" smtClean="0">
                <a:solidFill>
                  <a:srgbClr val="FF0000"/>
                </a:solidFill>
                <a:latin typeface="Calibri" panose="020F0502020204030204"/>
              </a:rPr>
              <a:t>44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5" cy="88964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5" y="4832310"/>
            <a:ext cx="1934195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586" y="984558"/>
            <a:ext cx="289053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+ 17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7584" y="984557"/>
            <a:ext cx="291778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蛋糕, 室内, 绿色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82" y="1408331"/>
            <a:ext cx="3559364" cy="5279655"/>
          </a:xfrm>
          <a:prstGeom prst="rect">
            <a:avLst/>
          </a:prstGeom>
        </p:spPr>
      </p:pic>
      <p:grpSp>
        <p:nvGrpSpPr>
          <p:cNvPr id="3" name="PA_组合 3"/>
          <p:cNvGrpSpPr/>
          <p:nvPr>
            <p:custDataLst>
              <p:tags r:id="rId1"/>
            </p:custDataLst>
          </p:nvPr>
        </p:nvGrpSpPr>
        <p:grpSpPr>
          <a:xfrm>
            <a:off x="5582424" y="363623"/>
            <a:ext cx="2287915" cy="1502449"/>
            <a:chOff x="5408505" y="-250666"/>
            <a:chExt cx="3214687" cy="2071525"/>
          </a:xfrm>
        </p:grpSpPr>
        <p:pic>
          <p:nvPicPr>
            <p:cNvPr id="4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5" name="文本框 13"/>
            <p:cNvSpPr txBox="1"/>
            <p:nvPr/>
          </p:nvSpPr>
          <p:spPr>
            <a:xfrm>
              <a:off x="6065866" y="433487"/>
              <a:ext cx="1917700" cy="127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>
            <a:fillRect/>
          </a:stretch>
        </p:blipFill>
        <p:spPr>
          <a:xfrm>
            <a:off x="3032040" y="1976649"/>
            <a:ext cx="1300893" cy="13866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1713" y="2470455"/>
            <a:ext cx="73519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3192" r="34347" b="51744"/>
          <a:stretch>
            <a:fillRect/>
          </a:stretch>
        </p:blipFill>
        <p:spPr>
          <a:xfrm>
            <a:off x="3011204" y="3961350"/>
            <a:ext cx="1333501" cy="1299953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74794" y="5706533"/>
            <a:ext cx="1626783" cy="1196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892292" y="663469"/>
            <a:ext cx="2191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3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5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=""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=""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=""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=""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=""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=""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=""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3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5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1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1626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1" y="70056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0" y="1433872"/>
            <a:ext cx="117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2714" y="101122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5121" y="385521"/>
            <a:ext cx="7466527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tư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10 - 11 -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7380" y="1649411"/>
            <a:ext cx="8403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4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974416" y="1464997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2199356"/>
            <a:ext cx="10524773" cy="15642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11737" y="1440655"/>
            <a:ext cx="1539826" cy="486009"/>
            <a:chOff x="1411738" y="1440653"/>
            <a:chExt cx="1539826" cy="486009"/>
          </a:xfrm>
        </p:grpSpPr>
        <p:sp>
          <p:nvSpPr>
            <p:cNvPr id="8" name="TextBox 7"/>
            <p:cNvSpPr txBox="1"/>
            <p:nvPr/>
          </p:nvSpPr>
          <p:spPr>
            <a:xfrm>
              <a:off x="1411738" y="1464997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Rectangle: Rounded Corners 11"/>
          <p:cNvSpPr/>
          <p:nvPr/>
        </p:nvSpPr>
        <p:spPr>
          <a:xfrm>
            <a:off x="3942249" y="2701273"/>
            <a:ext cx="692813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6106510" y="2724483"/>
            <a:ext cx="74623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8207238" y="2726673"/>
            <a:ext cx="77910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10339734" y="2739373"/>
            <a:ext cx="706638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</a:p>
        </p:txBody>
      </p:sp>
      <p:cxnSp>
        <p:nvCxnSpPr>
          <p:cNvPr id="15" name="Straight Arrow Connector 14"/>
          <p:cNvCxnSpPr>
            <a:stCxn id="12" idx="0"/>
            <a:endCxn id="23" idx="2"/>
          </p:cNvCxnSpPr>
          <p:nvPr/>
        </p:nvCxnSpPr>
        <p:spPr>
          <a:xfrm rot="5400000" flipH="1" flipV="1">
            <a:off x="4103755" y="1649962"/>
            <a:ext cx="1236213" cy="8664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  <a:endCxn id="23" idx="2"/>
          </p:cNvCxnSpPr>
          <p:nvPr/>
        </p:nvCxnSpPr>
        <p:spPr>
          <a:xfrm rot="16200000" flipV="1">
            <a:off x="5187637" y="1432491"/>
            <a:ext cx="1259423" cy="13245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/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</a:p>
        </p:txBody>
      </p:sp>
      <p:cxnSp>
        <p:nvCxnSpPr>
          <p:cNvPr id="25" name="Straight Arrow Connector 24"/>
          <p:cNvCxnSpPr>
            <a:stCxn id="17" idx="0"/>
            <a:endCxn id="23" idx="2"/>
          </p:cNvCxnSpPr>
          <p:nvPr/>
        </p:nvCxnSpPr>
        <p:spPr>
          <a:xfrm rot="16200000" flipV="1">
            <a:off x="6245124" y="375004"/>
            <a:ext cx="1261613" cy="34417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0"/>
            <a:endCxn id="23" idx="2"/>
          </p:cNvCxnSpPr>
          <p:nvPr/>
        </p:nvCxnSpPr>
        <p:spPr>
          <a:xfrm rot="16200000" flipV="1">
            <a:off x="7286904" y="-666776"/>
            <a:ext cx="1274313" cy="5537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/>
          <p:cNvSpPr/>
          <p:nvPr/>
        </p:nvSpPr>
        <p:spPr>
          <a:xfrm>
            <a:off x="7574253" y="328814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252" y="396103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497537" y="3875622"/>
            <a:ext cx="7335524" cy="738667"/>
            <a:chOff x="1824226" y="3918823"/>
            <a:chExt cx="7335524" cy="738667"/>
          </a:xfrm>
        </p:grpSpPr>
        <p:sp>
          <p:nvSpPr>
            <p:cNvPr id="41" name="Rectangle 40"/>
            <p:cNvSpPr/>
            <p:nvPr/>
          </p:nvSpPr>
          <p:spPr>
            <a:xfrm>
              <a:off x="1824226" y="3918826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01137" y="3918825"/>
              <a:ext cx="1194558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78048" y="3918824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4960" y="3918823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97085" y="4378266"/>
            <a:ext cx="837249" cy="1384995"/>
            <a:chOff x="1933616" y="4498692"/>
            <a:chExt cx="837249" cy="138499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679925" y="4371216"/>
            <a:ext cx="837249" cy="1384995"/>
            <a:chOff x="1933616" y="4498692"/>
            <a:chExt cx="837249" cy="138499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7762766" y="4378266"/>
            <a:ext cx="837249" cy="1384995"/>
            <a:chOff x="1933616" y="4498692"/>
            <a:chExt cx="837249" cy="138499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9845608" y="4371216"/>
            <a:ext cx="837249" cy="1384995"/>
            <a:chOff x="1933616" y="4498692"/>
            <a:chExt cx="837249" cy="1384995"/>
          </a:xfrm>
        </p:grpSpPr>
        <p:sp>
          <p:nvSpPr>
            <p:cNvPr id="58" name="TextBox 57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794414" y="571935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77255" y="568848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86601" y="571935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042938" y="571935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1" grpId="0"/>
      <p:bldP spid="62" grpId="0"/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1626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1" y="70056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0" y="1433872"/>
            <a:ext cx="117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23055" y="1589446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5121" y="977189"/>
            <a:ext cx="7466527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tư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10 - 11 -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3932" y="2255094"/>
            <a:ext cx="8403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8109" y="2836935"/>
            <a:ext cx="55402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1: Đặt tính rồi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8526" y="3442868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1186" y="4072244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3671" y="377601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81084" y="4715900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74443" y="3454346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69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8809" y="407208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6367" y="373753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086501" y="4715900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576" y="568221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/>
          <p:cNvSpPr/>
          <p:nvPr>
            <p:custDataLst>
              <p:tags r:id="rId1"/>
            </p:custDataLst>
          </p:nvPr>
        </p:nvSpPr>
        <p:spPr>
          <a:xfrm>
            <a:off x="90411" y="632663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90411" y="1101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855529" y="2314711"/>
            <a:ext cx="2062483" cy="1831520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19 + 7</a:t>
              </a:r>
              <a:endParaRPr lang="en-US" sz="32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37315" y="5042765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69 + 1</a:t>
              </a:r>
              <a:endParaRPr lang="en-US" sz="32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84504" y="787822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49 + 8</a:t>
              </a:r>
              <a:endParaRPr lang="en-US" sz="3200" b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042499" y="1110606"/>
            <a:ext cx="4079019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>
              <a:fillRect/>
            </a:stretch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26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>
              <a:fillRect/>
            </a:stretch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70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96309" y="4015702"/>
            <a:ext cx="3824935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>
              <a:fillRect/>
            </a:stretch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57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82802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>
              <a:fillRect/>
            </a:stretch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92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14524" y="4069842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89 + 3</a:t>
              </a:r>
              <a:endParaRPr lang="en-US" sz="32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sp>
        <p:nvSpPr>
          <p:cNvPr id="34" name="Freeform 33"/>
          <p:cNvSpPr/>
          <p:nvPr/>
        </p:nvSpPr>
        <p:spPr>
          <a:xfrm>
            <a:off x="3746810" y="2141034"/>
            <a:ext cx="3679903" cy="2734119"/>
          </a:xfrm>
          <a:custGeom>
            <a:avLst/>
            <a:gdLst>
              <a:gd name="connsiteX0" fmla="*/ 0 w 3679902"/>
              <a:gd name="connsiteY0" fmla="*/ 0 h 2734119"/>
              <a:gd name="connsiteX1" fmla="*/ 2074127 w 3679902"/>
              <a:gd name="connsiteY1" fmla="*/ 691376 h 2734119"/>
              <a:gd name="connsiteX2" fmla="*/ 2319453 w 3679902"/>
              <a:gd name="connsiteY2" fmla="*/ 2509025 h 2734119"/>
              <a:gd name="connsiteX3" fmla="*/ 3679902 w 3679902"/>
              <a:gd name="connsiteY3" fmla="*/ 2642839 h 27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734119">
                <a:moveTo>
                  <a:pt x="0" y="0"/>
                </a:moveTo>
                <a:cubicBezTo>
                  <a:pt x="843776" y="136602"/>
                  <a:pt x="1687552" y="273205"/>
                  <a:pt x="2074127" y="691376"/>
                </a:cubicBezTo>
                <a:cubicBezTo>
                  <a:pt x="2460702" y="1109547"/>
                  <a:pt x="2051824" y="2183781"/>
                  <a:pt x="2319453" y="2509025"/>
                </a:cubicBezTo>
                <a:cubicBezTo>
                  <a:pt x="2587082" y="2834269"/>
                  <a:pt x="3133492" y="2738554"/>
                  <a:pt x="3679902" y="264283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757962" y="1761893"/>
            <a:ext cx="3679903" cy="2060156"/>
          </a:xfrm>
          <a:custGeom>
            <a:avLst/>
            <a:gdLst>
              <a:gd name="connsiteX0" fmla="*/ 0 w 3679902"/>
              <a:gd name="connsiteY0" fmla="*/ 2040673 h 2060156"/>
              <a:gd name="connsiteX1" fmla="*/ 1260088 w 3679902"/>
              <a:gd name="connsiteY1" fmla="*/ 1828800 h 2060156"/>
              <a:gd name="connsiteX2" fmla="*/ 2129883 w 3679902"/>
              <a:gd name="connsiteY2" fmla="*/ 401444 h 2060156"/>
              <a:gd name="connsiteX3" fmla="*/ 3679902 w 3679902"/>
              <a:gd name="connsiteY3" fmla="*/ 0 h 206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060156">
                <a:moveTo>
                  <a:pt x="0" y="2040673"/>
                </a:moveTo>
                <a:cubicBezTo>
                  <a:pt x="452554" y="2071339"/>
                  <a:pt x="905108" y="2102005"/>
                  <a:pt x="1260088" y="1828800"/>
                </a:cubicBezTo>
                <a:cubicBezTo>
                  <a:pt x="1615068" y="1555595"/>
                  <a:pt x="1726581" y="706244"/>
                  <a:pt x="2129883" y="401444"/>
                </a:cubicBezTo>
                <a:cubicBezTo>
                  <a:pt x="2533185" y="96644"/>
                  <a:pt x="3106543" y="48322"/>
                  <a:pt x="3679902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757962" y="5073807"/>
            <a:ext cx="3757961" cy="1103971"/>
          </a:xfrm>
          <a:custGeom>
            <a:avLst/>
            <a:gdLst>
              <a:gd name="connsiteX0" fmla="*/ 0 w 3757961"/>
              <a:gd name="connsiteY0" fmla="*/ 0 h 1103971"/>
              <a:gd name="connsiteX1" fmla="*/ 1393902 w 3757961"/>
              <a:gd name="connsiteY1" fmla="*/ 602166 h 1103971"/>
              <a:gd name="connsiteX2" fmla="*/ 2598234 w 3757961"/>
              <a:gd name="connsiteY2" fmla="*/ 1003610 h 1103971"/>
              <a:gd name="connsiteX3" fmla="*/ 3757961 w 3757961"/>
              <a:gd name="connsiteY3" fmla="*/ 1103971 h 110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961" h="1103971">
                <a:moveTo>
                  <a:pt x="0" y="0"/>
                </a:moveTo>
                <a:cubicBezTo>
                  <a:pt x="480431" y="217449"/>
                  <a:pt x="960863" y="434898"/>
                  <a:pt x="1393902" y="602166"/>
                </a:cubicBezTo>
                <a:cubicBezTo>
                  <a:pt x="1826941" y="769434"/>
                  <a:pt x="2204224" y="919976"/>
                  <a:pt x="2598234" y="1003610"/>
                </a:cubicBezTo>
                <a:cubicBezTo>
                  <a:pt x="2992244" y="1087244"/>
                  <a:pt x="3375102" y="1095607"/>
                  <a:pt x="3757961" y="11039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91416" y="3323063"/>
            <a:ext cx="3579541" cy="2977376"/>
          </a:xfrm>
          <a:custGeom>
            <a:avLst/>
            <a:gdLst>
              <a:gd name="connsiteX0" fmla="*/ 0 w 3579541"/>
              <a:gd name="connsiteY0" fmla="*/ 2977376 h 2977376"/>
              <a:gd name="connsiteX1" fmla="*/ 1527717 w 3579541"/>
              <a:gd name="connsiteY1" fmla="*/ 1014761 h 2977376"/>
              <a:gd name="connsiteX2" fmla="*/ 3579541 w 3579541"/>
              <a:gd name="connsiteY2" fmla="*/ 0 h 297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9541" h="2977376">
                <a:moveTo>
                  <a:pt x="0" y="2977376"/>
                </a:moveTo>
                <a:cubicBezTo>
                  <a:pt x="465563" y="2244183"/>
                  <a:pt x="931127" y="1510990"/>
                  <a:pt x="1527717" y="1014761"/>
                </a:cubicBezTo>
                <a:cubicBezTo>
                  <a:pt x="2124307" y="518532"/>
                  <a:pt x="2851924" y="259266"/>
                  <a:pt x="357954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34" grpId="0" animBg="1"/>
      <p:bldP spid="35" grpId="0" animBg="1"/>
      <p:bldP spid="36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317" y="180340"/>
            <a:ext cx="9375775" cy="47993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8762" y="5213350"/>
            <a:ext cx="7282815" cy="1531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Trên bàn có số vỏ ốc là:</a:t>
            </a:r>
          </a:p>
          <a:p>
            <a:pPr algn="ctr"/>
            <a:r>
              <a:rPr lang="en-US" sz="3600"/>
              <a:t>18 + 5 = 23 (vỏ)</a:t>
            </a:r>
          </a:p>
          <a:p>
            <a:pPr algn="ctr"/>
            <a:r>
              <a:rPr lang="en-US" sz="3600"/>
              <a:t>Đáp số: 23 </a:t>
            </a:r>
            <a:r>
              <a:rPr lang="en-US" sz="3600" smtClean="0"/>
              <a:t>vỏ ốc</a:t>
            </a:r>
            <a:endParaRPr lang="en-US" sz="3600"/>
          </a:p>
        </p:txBody>
      </p:sp>
      <p:pic>
        <p:nvPicPr>
          <p:cNvPr id="5" name="Content Placeholder 20" descr="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4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974416" y="1464997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51205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61" y="328812"/>
            <a:ext cx="7667625" cy="344805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84628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/>
          <p:cNvSpPr/>
          <p:nvPr/>
        </p:nvSpPr>
        <p:spPr>
          <a:xfrm>
            <a:off x="1354510" y="2187183"/>
            <a:ext cx="160332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</a:p>
        </p:txBody>
      </p:sp>
      <p:sp>
        <p:nvSpPr>
          <p:cNvPr id="67" name="Oval 66"/>
          <p:cNvSpPr/>
          <p:nvPr/>
        </p:nvSpPr>
        <p:spPr>
          <a:xfrm>
            <a:off x="4830328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/>
          <p:cNvSpPr/>
          <p:nvPr/>
        </p:nvSpPr>
        <p:spPr>
          <a:xfrm>
            <a:off x="1254240" y="2909400"/>
            <a:ext cx="1803699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395" r="45121"/>
          <a:stretch>
            <a:fillRect/>
          </a:stretch>
        </p:blipFill>
        <p:spPr>
          <a:xfrm>
            <a:off x="5085674" y="4112144"/>
            <a:ext cx="5257284" cy="2007717"/>
          </a:xfrm>
          <a:prstGeom prst="ellipse">
            <a:avLst/>
          </a:prstGeom>
        </p:spPr>
      </p:pic>
      <p:sp>
        <p:nvSpPr>
          <p:cNvPr id="70" name="Arrow: Right 69"/>
          <p:cNvSpPr/>
          <p:nvPr/>
        </p:nvSpPr>
        <p:spPr>
          <a:xfrm rot="5400000">
            <a:off x="1722827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/>
          <p:cNvSpPr txBox="1"/>
          <p:nvPr/>
        </p:nvSpPr>
        <p:spPr>
          <a:xfrm>
            <a:off x="730153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72" name="Rectangle: Rounded Corners 71"/>
          <p:cNvSpPr/>
          <p:nvPr/>
        </p:nvSpPr>
        <p:spPr>
          <a:xfrm>
            <a:off x="8339622" y="4856268"/>
            <a:ext cx="1166783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6439273" y="4344843"/>
            <a:ext cx="1166783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4" name="Rectangle: Rounded Corners 73"/>
          <p:cNvSpPr/>
          <p:nvPr/>
        </p:nvSpPr>
        <p:spPr>
          <a:xfrm>
            <a:off x="7687811" y="4356191"/>
            <a:ext cx="1166783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1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1626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1" y="70056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0" y="1433872"/>
            <a:ext cx="117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2714" y="101122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5121" y="385522"/>
            <a:ext cx="7466527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năm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11 - 11 -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7380" y="1649411"/>
            <a:ext cx="8403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74416" y="1464997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9" y="1464999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156793" y="2342794"/>
            <a:ext cx="7335524" cy="738667"/>
            <a:chOff x="1824226" y="3918823"/>
            <a:chExt cx="7335524" cy="738667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60" y="3918823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56341" y="2845438"/>
            <a:ext cx="837249" cy="1384995"/>
            <a:chOff x="1933616" y="4498692"/>
            <a:chExt cx="837249" cy="138499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339181" y="2838388"/>
            <a:ext cx="837249" cy="1384995"/>
            <a:chOff x="1933616" y="4498692"/>
            <a:chExt cx="837249" cy="138499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422022" y="2845438"/>
            <a:ext cx="837249" cy="1384995"/>
            <a:chOff x="1933616" y="4498692"/>
            <a:chExt cx="837249" cy="138499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504864" y="2838388"/>
            <a:ext cx="837249" cy="1384995"/>
            <a:chOff x="1933616" y="4498692"/>
            <a:chExt cx="837249" cy="138499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301766" y="4186529"/>
            <a:ext cx="79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19447" y="4155651"/>
            <a:ext cx="924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19352" y="4186527"/>
            <a:ext cx="7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02194" y="4186528"/>
            <a:ext cx="87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61" name="Picture 60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4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1626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1" y="70056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0" y="1433872"/>
            <a:ext cx="117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23055" y="1589446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5121" y="977190"/>
            <a:ext cx="7466527" cy="612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3932" y="2255094"/>
            <a:ext cx="8403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8109" y="2836935"/>
            <a:ext cx="55402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1: Đặt tính rồi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8526" y="3442868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83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1186" y="4072244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3671" y="377601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81084" y="4715900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74443" y="3454346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57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8809" y="407208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6367" y="373753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086501" y="4715900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58526" y="4690809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92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8109" y="5311193"/>
            <a:ext cx="55402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2: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6661" y="5938400"/>
            <a:ext cx="55402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45" y="393066"/>
            <a:ext cx="10341611" cy="3126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3861" y="3935730"/>
            <a:ext cx="9738995" cy="1501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bác Mạnh thu hoạch được số bao thóc là:</a:t>
            </a:r>
          </a:p>
          <a:p>
            <a:pPr algn="ctr"/>
            <a:r>
              <a:rPr lang="en-US" sz="3200"/>
              <a:t>87 + 6 = 93 (bao)</a:t>
            </a:r>
          </a:p>
          <a:p>
            <a:pPr algn="ctr"/>
            <a:r>
              <a:rPr lang="en-US" sz="3200"/>
              <a:t>Đáp số: 93 bao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962274" y="628471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99598" y="628473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4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19"/>
          <a:stretch>
            <a:fillRect/>
          </a:stretch>
        </p:blipFill>
        <p:spPr>
          <a:xfrm>
            <a:off x="1411723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868350" y="3672748"/>
            <a:ext cx="1166783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51742" y="5190122"/>
            <a:ext cx="1166783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626487" y="3672747"/>
            <a:ext cx="1166783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820765" y="5029054"/>
            <a:ext cx="1166783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71" y="1253492"/>
            <a:ext cx="8260715" cy="39008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22646" y="285051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4206" y="448500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89" t="21813" r="17105" b="26414"/>
          <a:stretch>
            <a:fillRect/>
          </a:stretch>
        </p:blipFill>
        <p:spPr>
          <a:xfrm>
            <a:off x="1" y="1093478"/>
            <a:ext cx="11357811" cy="53259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79" y="1973178"/>
            <a:ext cx="8807116" cy="4491792"/>
            <a:chOff x="449178" y="1973178"/>
            <a:chExt cx="8807116" cy="4491792"/>
          </a:xfrm>
        </p:grpSpPr>
        <p:sp>
          <p:nvSpPr>
            <p:cNvPr id="9" name="Oval 8"/>
            <p:cNvSpPr/>
            <p:nvPr/>
          </p:nvSpPr>
          <p:spPr>
            <a:xfrm>
              <a:off x="3818020" y="3753853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114799" y="2951746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662736" y="1973178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9178" y="4475747"/>
              <a:ext cx="1411706" cy="1989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68" t="29536" r="28160" b="62823"/>
          <a:stretch>
            <a:fillRect/>
          </a:stretch>
        </p:blipFill>
        <p:spPr>
          <a:xfrm>
            <a:off x="8662736" y="1892968"/>
            <a:ext cx="689811" cy="78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96" t="39750" r="53422" b="54324"/>
          <a:stretch>
            <a:fillRect/>
          </a:stretch>
        </p:blipFill>
        <p:spPr>
          <a:xfrm>
            <a:off x="4162925" y="2863515"/>
            <a:ext cx="545432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61" t="48012" r="55001" b="46998"/>
          <a:stretch>
            <a:fillRect/>
          </a:stretch>
        </p:blipFill>
        <p:spPr>
          <a:xfrm>
            <a:off x="3441030" y="3866146"/>
            <a:ext cx="994611" cy="513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26" b="71481" l="21771" r="30990"/>
                    </a14:imgEffect>
                  </a14:imgLayer>
                </a14:imgProps>
              </a:ext>
            </a:extLst>
          </a:blip>
          <a:srcRect l="20789" t="57680" r="68992" b="26882"/>
          <a:stretch>
            <a:fillRect/>
          </a:stretch>
        </p:blipFill>
        <p:spPr>
          <a:xfrm>
            <a:off x="-8023" y="4379495"/>
            <a:ext cx="1868907" cy="1588168"/>
          </a:xfrm>
          <a:prstGeom prst="rect">
            <a:avLst/>
          </a:prstGeom>
        </p:spPr>
      </p:pic>
      <p:sp>
        <p:nvSpPr>
          <p:cNvPr id="19" name="MH_Other_2"/>
          <p:cNvSpPr/>
          <p:nvPr>
            <p:custDataLst>
              <p:tags r:id="rId1"/>
            </p:custDataLst>
          </p:nvPr>
        </p:nvSpPr>
        <p:spPr>
          <a:xfrm>
            <a:off x="449177" y="382398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8082" y="445828"/>
            <a:ext cx="108407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2657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2369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0013" y="5932403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56316" y="5909098"/>
            <a:ext cx="85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0078 -0.00162 L 0.30078 -0.1963 L 0.15937 -0.1963 L 0.16029 -0.31412 L 0.44739 -0.31574 C 0.44765 -0.37801 0.44792 -0.44028 0.44818 -0.50255 L 0.61979 -0.49815 L 0.62057 -0.41065 L 0.7069 -0.41389 " pathEditMode="relative" ptsTypes="AAAAAAAAAA">
                                      <p:cBhvr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7644 0.30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0391 0.442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487 0.572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5" grpId="0"/>
      <p:bldP spid="16" grpId="0"/>
      <p:bldP spid="17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45" y="393066"/>
            <a:ext cx="10341611" cy="312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23"/>
          <p:cNvGrpSpPr/>
          <p:nvPr/>
        </p:nvGrpSpPr>
        <p:grpSpPr>
          <a:xfrm>
            <a:off x="-13656" y="6009799"/>
            <a:ext cx="12203723" cy="861991"/>
            <a:chOff x="-17585" y="5729324"/>
            <a:chExt cx="12203723" cy="1123362"/>
          </a:xfrm>
        </p:grpSpPr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6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1" y="923238"/>
            <a:ext cx="2360183" cy="91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04" b="64722" l="72188" r="82396">
                        <a14:foregroundMark x1="77969" y1="54352" x2="77969" y2="54352"/>
                        <a14:foregroundMark x1="76406" y1="53981" x2="76406" y2="53981"/>
                        <a14:foregroundMark x1="76719" y1="54074" x2="76719" y2="54074"/>
                      </a14:backgroundRemoval>
                    </a14:imgEffect>
                  </a14:imgLayer>
                </a14:imgProps>
              </a:ext>
            </a:extLst>
          </a:blip>
          <a:srcRect l="72406" t="48506" r="17170" b="35323"/>
          <a:stretch>
            <a:fillRect/>
          </a:stretch>
        </p:blipFill>
        <p:spPr>
          <a:xfrm>
            <a:off x="9672810" y="1208728"/>
            <a:ext cx="1906391" cy="1663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815" b="66204" l="25156" r="34583">
                        <a14:foregroundMark x1="29896" y1="52130" x2="29896" y2="52130"/>
                        <a14:foregroundMark x1="31927" y1="58056" x2="31927" y2="58056"/>
                        <a14:foregroundMark x1="29115" y1="48981" x2="29115" y2="48981"/>
                        <a14:foregroundMark x1="28906" y1="49259" x2="29844" y2="50278"/>
                        <a14:foregroundMark x1="31198" y1="47778" x2="30677" y2="49630"/>
                        <a14:foregroundMark x1="31146" y1="47222" x2="30781" y2="49352"/>
                      </a14:backgroundRemoval>
                    </a14:imgEffect>
                  </a14:imgLayer>
                </a14:imgProps>
              </a:ext>
            </a:extLst>
          </a:blip>
          <a:srcRect l="23769" t="40260" r="65290" b="26665"/>
          <a:stretch>
            <a:fillRect/>
          </a:stretch>
        </p:blipFill>
        <p:spPr>
          <a:xfrm>
            <a:off x="1554225" y="2023329"/>
            <a:ext cx="2662648" cy="452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148" b="66852" l="52604" r="64583">
                        <a14:backgroundMark x1="54479" y1="59722" x2="54479" y2="59722"/>
                        <a14:backgroundMark x1="56979" y1="60000" x2="56979" y2="60000"/>
                        <a14:backgroundMark x1="54531" y1="59352" x2="56979" y2="60185"/>
                        <a14:backgroundMark x1="53125" y1="56204" x2="54688" y2="57222"/>
                        <a14:backgroundMark x1="59062" y1="54167" x2="62240" y2="56111"/>
                        <a14:backgroundMark x1="61979" y1="56204" x2="63750" y2="60278"/>
                        <a14:backgroundMark x1="61719" y1="65278" x2="60052" y2="62222"/>
                        <a14:backgroundMark x1="59271" y1="64352" x2="57708" y2="61944"/>
                      </a14:backgroundRemoval>
                    </a14:imgEffect>
                  </a14:imgLayer>
                </a14:imgProps>
              </a:ext>
            </a:extLst>
          </a:blip>
          <a:srcRect l="52684" t="49862" r="34545" b="32611"/>
          <a:stretch>
            <a:fillRect/>
          </a:stretch>
        </p:blipFill>
        <p:spPr>
          <a:xfrm>
            <a:off x="8154185" y="3836110"/>
            <a:ext cx="2335576" cy="180306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83008" y="1845722"/>
            <a:ext cx="2021003" cy="1185219"/>
            <a:chOff x="3183008" y="1845720"/>
            <a:chExt cx="2021003" cy="1185219"/>
          </a:xfrm>
        </p:grpSpPr>
        <p:sp>
          <p:nvSpPr>
            <p:cNvPr id="12" name="Oval Callout 11"/>
            <p:cNvSpPr/>
            <p:nvPr/>
          </p:nvSpPr>
          <p:spPr>
            <a:xfrm>
              <a:off x="3183008" y="1845720"/>
              <a:ext cx="2007556" cy="1185219"/>
            </a:xfrm>
            <a:prstGeom prst="wedgeEllipseCallout">
              <a:avLst>
                <a:gd name="adj1" fmla="val -40135"/>
                <a:gd name="adj2" fmla="val 62936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3196455" y="1988269"/>
              <a:ext cx="2007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5443" y="2889005"/>
            <a:ext cx="3690655" cy="1185219"/>
            <a:chOff x="886553" y="1594114"/>
            <a:chExt cx="3690654" cy="1185219"/>
          </a:xfrm>
        </p:grpSpPr>
        <p:sp>
          <p:nvSpPr>
            <p:cNvPr id="16" name="Oval Callout 15"/>
            <p:cNvSpPr/>
            <p:nvPr/>
          </p:nvSpPr>
          <p:spPr>
            <a:xfrm>
              <a:off x="886553" y="1594114"/>
              <a:ext cx="3659307" cy="1185219"/>
            </a:xfrm>
            <a:prstGeom prst="wedgeEllipseCallout">
              <a:avLst>
                <a:gd name="adj1" fmla="val 52058"/>
                <a:gd name="adj2" fmla="val 48993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931348" y="1838751"/>
              <a:ext cx="36458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4571" y="4989274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4571" y="5431947"/>
            <a:ext cx="406400" cy="406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202497" y="1023458"/>
            <a:ext cx="3540953" cy="1344706"/>
            <a:chOff x="7624481" y="537882"/>
            <a:chExt cx="2958353" cy="1344706"/>
          </a:xfrm>
        </p:grpSpPr>
        <p:sp>
          <p:nvSpPr>
            <p:cNvPr id="24" name="Oval Callout 23"/>
            <p:cNvSpPr/>
            <p:nvPr/>
          </p:nvSpPr>
          <p:spPr>
            <a:xfrm>
              <a:off x="7624481" y="537882"/>
              <a:ext cx="2958353" cy="1344706"/>
            </a:xfrm>
            <a:prstGeom prst="wedgeEllipseCallout">
              <a:avLst>
                <a:gd name="adj1" fmla="val 54658"/>
                <a:gd name="adj2" fmla="val 3459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772399" y="761113"/>
              <a:ext cx="2810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4571" y="59614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0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2" y="37982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1" y="1543681"/>
            <a:ext cx="1297385" cy="1163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1" y="2025364"/>
            <a:ext cx="1539844" cy="1023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1" y="1332367"/>
            <a:ext cx="918455" cy="102369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19349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/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/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1219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3127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/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4831" y="561512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891777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844182" y="4481388"/>
            <a:ext cx="445567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3" cy="1171968"/>
          </a:xfrm>
          <a:prstGeom prst="rect">
            <a:avLst/>
          </a:prstGeom>
        </p:spPr>
      </p:pic>
      <p:sp>
        <p:nvSpPr>
          <p:cNvPr id="27" name="Can 33"/>
          <p:cNvSpPr/>
          <p:nvPr/>
        </p:nvSpPr>
        <p:spPr>
          <a:xfrm>
            <a:off x="3886689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3" y="2854332"/>
            <a:ext cx="401803" cy="11719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3" cy="1171968"/>
          </a:xfrm>
          <a:prstGeom prst="rect">
            <a:avLst/>
          </a:prstGeom>
        </p:spPr>
      </p:pic>
      <p:sp>
        <p:nvSpPr>
          <p:cNvPr id="31" name="Can 33"/>
          <p:cNvSpPr/>
          <p:nvPr/>
        </p:nvSpPr>
        <p:spPr>
          <a:xfrm>
            <a:off x="368004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/>
          <p:cNvSpPr/>
          <p:nvPr/>
        </p:nvSpPr>
        <p:spPr>
          <a:xfrm>
            <a:off x="346723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/>
          <p:cNvSpPr/>
          <p:nvPr/>
        </p:nvSpPr>
        <p:spPr>
          <a:xfrm>
            <a:off x="4101726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/>
          <p:cNvSpPr/>
          <p:nvPr/>
        </p:nvSpPr>
        <p:spPr>
          <a:xfrm>
            <a:off x="431676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/>
          <p:cNvSpPr/>
          <p:nvPr/>
        </p:nvSpPr>
        <p:spPr>
          <a:xfrm>
            <a:off x="3373455" y="2776149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/>
          <p:cNvSpPr/>
          <p:nvPr/>
        </p:nvSpPr>
        <p:spPr>
          <a:xfrm>
            <a:off x="3892477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/>
          <p:cNvSpPr/>
          <p:nvPr/>
        </p:nvSpPr>
        <p:spPr>
          <a:xfrm>
            <a:off x="368583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/>
          <p:cNvSpPr/>
          <p:nvPr/>
        </p:nvSpPr>
        <p:spPr>
          <a:xfrm>
            <a:off x="347302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/>
          <p:cNvSpPr/>
          <p:nvPr/>
        </p:nvSpPr>
        <p:spPr>
          <a:xfrm>
            <a:off x="4107514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/>
          <p:cNvSpPr/>
          <p:nvPr/>
        </p:nvSpPr>
        <p:spPr>
          <a:xfrm>
            <a:off x="432255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/>
          <p:cNvSpPr/>
          <p:nvPr/>
        </p:nvSpPr>
        <p:spPr>
          <a:xfrm>
            <a:off x="4537590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/>
          <p:cNvSpPr/>
          <p:nvPr/>
        </p:nvSpPr>
        <p:spPr>
          <a:xfrm>
            <a:off x="475262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2931309" y="4026302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/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/>
          <p:cNvSpPr/>
          <p:nvPr/>
        </p:nvSpPr>
        <p:spPr>
          <a:xfrm>
            <a:off x="5650218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24546" y="335787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673143" y="3868558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39807" y="4220718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245667" y="507775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912435" y="507244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52329" y="335253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7829426" y="5321607"/>
            <a:ext cx="28911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build="p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1" y="12763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011682"/>
            <a:ext cx="9610725" cy="22066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3971" y="4036696"/>
            <a:ext cx="91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80736" y="4036696"/>
            <a:ext cx="98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937502" y="4036696"/>
            <a:ext cx="93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85071" y="4036696"/>
            <a:ext cx="92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" name="Thought Bubble: Cloud 52"/>
          <p:cNvSpPr/>
          <p:nvPr/>
        </p:nvSpPr>
        <p:spPr>
          <a:xfrm>
            <a:off x="1464687" y="4882270"/>
            <a:ext cx="6319640" cy="1613946"/>
          </a:xfrm>
          <a:prstGeom prst="cloudCallout">
            <a:avLst>
              <a:gd name="adj1" fmla="val -40849"/>
              <a:gd name="adj2" fmla="val -151418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491" y="5163797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8987" y="5505420"/>
            <a:ext cx="4600940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5000"/>
              </a:lnSpc>
              <a:buFontTx/>
              <a:buChar char="-"/>
              <a:tabLst>
                <a:tab pos="448945" algn="l"/>
              </a:tabLst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K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hi cộng 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hàng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đơn vị được kết quả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10 </a:t>
            </a:r>
            <a:endParaRPr lang="en-US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48945" algn="l"/>
              </a:tabLst>
            </a:pPr>
            <a:r>
              <a:rPr lang="vi-VN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thì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nhớ 1 vào 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hàng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chục của số hạng thứ nhất</a:t>
            </a:r>
            <a:endParaRPr lang="en-US" b="1" i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1" y="36013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1115069" y="1603623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633672" y="1579495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748661" y="2204959"/>
            <a:ext cx="7335524" cy="738667"/>
            <a:chOff x="1824226" y="3918823"/>
            <a:chExt cx="7335524" cy="738667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194558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60" y="3918823"/>
              <a:ext cx="110479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47574" y="2955888"/>
            <a:ext cx="837884" cy="1384995"/>
            <a:chOff x="1932981" y="4498692"/>
            <a:chExt cx="837884" cy="138499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2981" y="495880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05981" y="2948202"/>
            <a:ext cx="837249" cy="1384995"/>
            <a:chOff x="1933616" y="4498692"/>
            <a:chExt cx="837249" cy="138499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088821" y="2944457"/>
            <a:ext cx="848044" cy="1384995"/>
            <a:chOff x="1922821" y="4498692"/>
            <a:chExt cx="848044" cy="138499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2821" y="489276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096097" y="2948202"/>
            <a:ext cx="837249" cy="1384995"/>
            <a:chOff x="1933616" y="4498692"/>
            <a:chExt cx="837249" cy="138499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072845" y="432936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58555" y="433785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93137" y="433634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48673" y="433761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0255" y="4985888"/>
            <a:ext cx="10500251" cy="17036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(K</a:t>
            </a:r>
            <a:r>
              <a:rPr lang="vi-VN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hi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cộng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hàng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đơn vị được kết quả </a:t>
            </a:r>
            <a:r>
              <a:rPr lang="en-US" sz="2800" dirty="0">
                <a:solidFill>
                  <a:srgbClr val="313131"/>
                </a:solidFill>
                <a:latin typeface="Arial" panose="020B0604020202020204"/>
              </a:rPr>
              <a:t>≥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vi-VN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10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thì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/>
                <a:ea typeface="Arial" panose="020B0604020202020204"/>
              </a:rPr>
              <a:t>nhớ 1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 vào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hàng</a:t>
            </a:r>
            <a:r>
              <a:rPr lang="vi-VN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chục của số hạng thứ nhất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/>
                <a:ea typeface="Arial" panose="020B0604020202020204"/>
              </a:rPr>
              <a:t>.)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/>
      <p:bldP spid="57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1" y="36013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183" y="1363397"/>
            <a:ext cx="4373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40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50"/>
          <a:stretch>
            <a:fillRect/>
          </a:stretch>
        </p:blipFill>
        <p:spPr>
          <a:xfrm>
            <a:off x="5877109" y="301797"/>
            <a:ext cx="4943555" cy="3201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760" r="66128" b="23202"/>
          <a:stretch>
            <a:fillRect/>
          </a:stretch>
        </p:blipFill>
        <p:spPr>
          <a:xfrm>
            <a:off x="1699870" y="3143438"/>
            <a:ext cx="1274943" cy="168608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195345" y="4612857"/>
            <a:ext cx="244329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95738" y="4697178"/>
            <a:ext cx="106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203" t="1738" r="30925" b="22979"/>
          <a:stretch>
            <a:fillRect/>
          </a:stretch>
        </p:blipFill>
        <p:spPr>
          <a:xfrm>
            <a:off x="4775338" y="2924171"/>
            <a:ext cx="1274943" cy="186564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4270813" y="4612857"/>
            <a:ext cx="244329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02495" y="4697178"/>
            <a:ext cx="106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839" t="7246" r="1298" b="24716"/>
          <a:stretch>
            <a:fillRect/>
          </a:stretch>
        </p:blipFill>
        <p:spPr>
          <a:xfrm>
            <a:off x="8086726" y="3000217"/>
            <a:ext cx="1124047" cy="168608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407198" y="4612857"/>
            <a:ext cx="2353529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320269" y="4697178"/>
            <a:ext cx="123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1572689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/>
          <p:cNvSpPr txBox="1"/>
          <p:nvPr/>
        </p:nvSpPr>
        <p:spPr>
          <a:xfrm>
            <a:off x="2804143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>
            <a:fillRect/>
          </a:stretch>
        </p:blipFill>
        <p:spPr bwMode="auto">
          <a:xfrm>
            <a:off x="1629313" y="81611"/>
            <a:ext cx="9119563" cy="666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86163"/>
            <a:ext cx="12192000" cy="6663753"/>
            <a:chOff x="0" y="0"/>
            <a:chExt cx="9144000" cy="51328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802235" y="1554493"/>
            <a:ext cx="7883152" cy="1599986"/>
          </a:xfrm>
          <a:prstGeom prst="rect">
            <a:avLst/>
          </a:prstGeom>
          <a:noFill/>
        </p:spPr>
        <p:txBody>
          <a:bodyPr wrap="square" lIns="121914" tIns="60958" rIns="121914" bIns="60958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ò</a:t>
            </a:r>
            <a:r>
              <a:rPr kumimoji="0" lang="en-US" sz="9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EB67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91865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95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en-US" sz="9595" b="1" i="0" u="none" strike="noStrike" kern="1200" cap="none" spc="0" normalizeH="0" baseline="0" noProof="0" dirty="0">
              <a:ln>
                <a:noFill/>
              </a:ln>
              <a:solidFill>
                <a:srgbClr val="E80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" y="544406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12" y="544406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117" r="96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398">
            <a:off x="10838466" y="162168"/>
            <a:ext cx="1490593" cy="15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BDAE869A-A028-4C1A-A293-BB057995E46D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801</Words>
  <Application>Microsoft Office PowerPoint</Application>
  <PresentationFormat>Custom</PresentationFormat>
  <Paragraphs>223</Paragraphs>
  <Slides>36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3_Office Theme</vt:lpstr>
      <vt:lpstr>Aspect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53</cp:revision>
  <dcterms:created xsi:type="dcterms:W3CDTF">2021-05-14T04:27:00Z</dcterms:created>
  <dcterms:modified xsi:type="dcterms:W3CDTF">2025-11-12T03:16:21Z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BAAB2A07FF1D490C8E8283A73EEC955E</vt:lpwstr>
  </property>
</Properties>
</file>