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1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thầy</a:t>
            </a: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cô</a:t>
            </a: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giáo</a:t>
            </a: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đến</a:t>
            </a: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với</a:t>
            </a: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tiết</a:t>
            </a: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học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có hai chữ số với số có 2 chữ số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105" y="0"/>
            <a:ext cx="9227820" cy="2484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948940"/>
            <a:ext cx="9103360" cy="356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583180" cy="1120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55" y="1476375"/>
            <a:ext cx="9014460" cy="246507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25005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19315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181340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11872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8730" y="330835"/>
            <a:ext cx="9483090" cy="14954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5541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478530" y="30124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39000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034405" y="30759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44931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945" y="1376045"/>
            <a:ext cx="10877550" cy="28644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20540" y="3063240"/>
            <a:ext cx="1277620" cy="923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93710" y="3063240"/>
            <a:ext cx="913130" cy="923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</Words>
  <Application>Microsoft Office PowerPoint</Application>
  <PresentationFormat>Custom</PresentationFormat>
  <Paragraphs>32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Admin</cp:lastModifiedBy>
  <cp:revision>11</cp:revision>
  <dcterms:created xsi:type="dcterms:W3CDTF">2021-05-14T05:01:00Z</dcterms:created>
  <dcterms:modified xsi:type="dcterms:W3CDTF">2025-11-15T01:23:38Z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