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6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phụ đề của Bản cái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440-F0F1-4678-8F5F-7E1708B7C25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CB71-3467-434B-A7C7-67DA5B06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86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440-F0F1-4678-8F5F-7E1708B7C25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CB71-3467-434B-A7C7-67DA5B06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94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440-F0F1-4678-8F5F-7E1708B7C25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CB71-3467-434B-A7C7-67DA5B06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73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440-F0F1-4678-8F5F-7E1708B7C25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CB71-3467-434B-A7C7-67DA5B06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17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440-F0F1-4678-8F5F-7E1708B7C25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CB71-3467-434B-A7C7-67DA5B06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17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440-F0F1-4678-8F5F-7E1708B7C25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CB71-3467-434B-A7C7-67DA5B06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26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440-F0F1-4678-8F5F-7E1708B7C25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CB71-3467-434B-A7C7-67DA5B06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622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440-F0F1-4678-8F5F-7E1708B7C25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CB71-3467-434B-A7C7-67DA5B06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91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440-F0F1-4678-8F5F-7E1708B7C25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CB71-3467-434B-A7C7-67DA5B06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631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440-F0F1-4678-8F5F-7E1708B7C25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CB71-3467-434B-A7C7-67DA5B06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437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Chỉnh sửa kiểu văn bản của Bản cái</a:t>
            </a:r>
          </a:p>
        </p:txBody>
      </p:sp>
      <p:sp>
        <p:nvSpPr>
          <p:cNvPr id="5" name="Chỗ dành sẵn cho Ngày tháng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40440-F0F1-4678-8F5F-7E1708B7C25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7CB71-3467-434B-A7C7-67DA5B06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297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31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740440-F0F1-4678-8F5F-7E1708B7C25F}" type="datetimeFigureOut">
              <a:rPr lang="en-US" smtClean="0"/>
              <a:t>11/16/2025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7CB71-3467-434B-A7C7-67DA5B06B5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3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1291" y="0"/>
            <a:ext cx="8961120" cy="6167433"/>
          </a:xfrm>
          <a:prstGeom prst="rect">
            <a:avLst/>
          </a:prstGeom>
        </p:spPr>
      </p:pic>
      <p:sp>
        <p:nvSpPr>
          <p:cNvPr id="5" name="Hình Chữ nhật Góc tròn 4"/>
          <p:cNvSpPr/>
          <p:nvPr/>
        </p:nvSpPr>
        <p:spPr>
          <a:xfrm>
            <a:off x="2939143" y="2926080"/>
            <a:ext cx="6100354" cy="15806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6600" dirty="0">
                <a:solidFill>
                  <a:srgbClr val="FF0000"/>
                </a:solidFill>
                <a:latin typeface="+mj-lt"/>
              </a:rPr>
              <a:t>KHỞI ĐỘNG</a:t>
            </a:r>
            <a:endParaRPr lang="en-US" sz="6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351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E:\QUYNH\anh tai ve poiwer oint\chim 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17077" y1="75270" x2="17077" y2="75270"/>
                        <a14:foregroundMark x1="28769" y1="77297" x2="28769" y2="77297"/>
                        <a14:foregroundMark x1="19385" y1="83514" x2="19385" y2="83514"/>
                        <a14:foregroundMark x1="10000" y1="86081" x2="10000" y2="86081"/>
                        <a14:foregroundMark x1="7692" y1="92838" x2="7692" y2="92838"/>
                        <a14:foregroundMark x1="20615" y1="92838" x2="20615" y2="92838"/>
                        <a14:foregroundMark x1="30000" y1="21081" x2="30000" y2="21081"/>
                        <a14:foregroundMark x1="34154" y1="15405" x2="34154" y2="15405"/>
                        <a14:foregroundMark x1="20000" y1="12297" x2="20000" y2="12297"/>
                        <a14:foregroundMark x1="20000" y1="15811" x2="20000" y2="158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278" y="1343981"/>
            <a:ext cx="1746607" cy="2651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le 2"/>
          <p:cNvSpPr/>
          <p:nvPr/>
        </p:nvSpPr>
        <p:spPr>
          <a:xfrm>
            <a:off x="4409986" y="2806185"/>
            <a:ext cx="5108713" cy="2173357"/>
          </a:xfrm>
          <a:prstGeom prst="roundRect">
            <a:avLst/>
          </a:prstGeom>
          <a:solidFill>
            <a:srgbClr val="FC910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7" tIns="60959" rIns="121917" bIns="60959" rtlCol="0" anchor="ctr"/>
          <a:lstStyle/>
          <a:p>
            <a:pPr algn="ctr"/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7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72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I ĐI CHỢ</a:t>
            </a:r>
          </a:p>
        </p:txBody>
      </p:sp>
      <p:pic>
        <p:nvPicPr>
          <p:cNvPr id="6" name="Picture 5" descr="A picture containing diagram&#10;&#10;Description automatically generated">
            <a:extLst>
              <a:ext uri="{FF2B5EF4-FFF2-40B4-BE49-F238E27FC236}">
                <a16:creationId xmlns:a16="http://schemas.microsoft.com/office/drawing/2014/main" id="{30B43C09-17AD-44CD-AF49-169CE3A710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897" y="1576506"/>
            <a:ext cx="1955385" cy="304513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C250A-697D-41AE-B998-9FEC936271B7}"/>
              </a:ext>
            </a:extLst>
          </p:cNvPr>
          <p:cNvSpPr txBox="1"/>
          <p:nvPr/>
        </p:nvSpPr>
        <p:spPr>
          <a:xfrm>
            <a:off x="1877001" y="567841"/>
            <a:ext cx="812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u="sng" dirty="0">
                <a:latin typeface="Times New Roman" pitchFamily="18" charset="0"/>
                <a:cs typeface="Times New Roman" pitchFamily="18" charset="0"/>
              </a:rPr>
              <a:t>TỰ NHIÊN VÀ XÃ HỘI</a:t>
            </a:r>
          </a:p>
        </p:txBody>
      </p:sp>
      <p:pic>
        <p:nvPicPr>
          <p:cNvPr id="9" name="Picture 14">
            <a:extLst>
              <a:ext uri="{FF2B5EF4-FFF2-40B4-BE49-F238E27FC236}">
                <a16:creationId xmlns:a16="http://schemas.microsoft.com/office/drawing/2014/main" id="{AF6B385D-FE0F-48A5-9277-B20F48FF03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751" y="5863054"/>
            <a:ext cx="4048125" cy="581025"/>
          </a:xfrm>
          <a:prstGeom prst="rect">
            <a:avLst/>
          </a:prstGeom>
        </p:spPr>
      </p:pic>
      <p:pic>
        <p:nvPicPr>
          <p:cNvPr id="10" name="Picture 15">
            <a:extLst>
              <a:ext uri="{FF2B5EF4-FFF2-40B4-BE49-F238E27FC236}">
                <a16:creationId xmlns:a16="http://schemas.microsoft.com/office/drawing/2014/main" id="{FEFE1C1D-C5BE-4DA4-A89A-146428FE2B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876" y="5863054"/>
            <a:ext cx="4048125" cy="58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1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4951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3123CB23-3481-4B96-BFE5-4B4946E4F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7475"/>
            <a:ext cx="9977846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Bài 10: Mua, bán hàng hoá hay nhất">
            <a:extLst>
              <a:ext uri="{FF2B5EF4-FFF2-40B4-BE49-F238E27FC236}">
                <a16:creationId xmlns:a16="http://schemas.microsoft.com/office/drawing/2014/main" id="{40F4C60E-1BBD-4630-85FF-5B38CD716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918603"/>
            <a:ext cx="10526486" cy="484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093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19C453E-F2D6-816C-A80C-65B8D81EFCAC}"/>
              </a:ext>
            </a:extLst>
          </p:cNvPr>
          <p:cNvSpPr/>
          <p:nvPr/>
        </p:nvSpPr>
        <p:spPr>
          <a:xfrm>
            <a:off x="123289" y="414722"/>
            <a:ext cx="11702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1.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Bài 10: Mua, bán hàng hoá hay nhất">
            <a:extLst>
              <a:ext uri="{FF2B5EF4-FFF2-40B4-BE49-F238E27FC236}">
                <a16:creationId xmlns:a16="http://schemas.microsoft.com/office/drawing/2014/main" id="{B0792779-8A78-8F7E-599C-21CCA8361E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545" y="1184591"/>
            <a:ext cx="5205951" cy="5150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1E99560B-A6B9-681A-3264-5E6AF68AE014}"/>
              </a:ext>
            </a:extLst>
          </p:cNvPr>
          <p:cNvSpPr/>
          <p:nvPr/>
        </p:nvSpPr>
        <p:spPr>
          <a:xfrm>
            <a:off x="845753" y="712510"/>
            <a:ext cx="527379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 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chải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sàn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dép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4733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9B6E178F-06D3-4FFD-BDDF-158CBAB243F0}"/>
              </a:ext>
            </a:extLst>
          </p:cNvPr>
          <p:cNvSpPr/>
          <p:nvPr/>
        </p:nvSpPr>
        <p:spPr>
          <a:xfrm>
            <a:off x="1018904" y="1067150"/>
            <a:ext cx="99277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thêm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32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207A95AD-F871-028B-170C-4F088CFE2C6C}"/>
              </a:ext>
            </a:extLst>
          </p:cNvPr>
          <p:cNvSpPr/>
          <p:nvPr/>
        </p:nvSpPr>
        <p:spPr>
          <a:xfrm>
            <a:off x="1238626" y="2336437"/>
            <a:ext cx="9708050" cy="3340100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đậu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Giường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gối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đũa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+Trang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phông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khoác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váy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2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567542" y="365125"/>
            <a:ext cx="9786257" cy="1325563"/>
          </a:xfrm>
        </p:spPr>
        <p:txBody>
          <a:bodyPr/>
          <a:lstStyle/>
          <a:p>
            <a:r>
              <a:rPr lang="vi-VN" b="1" dirty="0" err="1"/>
              <a:t>Thực</a:t>
            </a:r>
            <a:r>
              <a:rPr lang="vi-VN" b="1" dirty="0"/>
              <a:t> </a:t>
            </a:r>
            <a:r>
              <a:rPr lang="vi-VN" b="1" dirty="0" err="1"/>
              <a:t>hành</a:t>
            </a:r>
            <a:r>
              <a:rPr lang="vi-VN" b="1" dirty="0"/>
              <a:t>, </a:t>
            </a:r>
            <a:r>
              <a:rPr lang="vi-VN" b="1" dirty="0" err="1"/>
              <a:t>xử</a:t>
            </a:r>
            <a:r>
              <a:rPr lang="vi-VN" b="1" dirty="0"/>
              <a:t> </a:t>
            </a:r>
            <a:r>
              <a:rPr lang="vi-VN" b="1" dirty="0" err="1"/>
              <a:t>lí</a:t>
            </a:r>
            <a:r>
              <a:rPr lang="vi-VN" b="1" dirty="0"/>
              <a:t> </a:t>
            </a:r>
            <a:r>
              <a:rPr lang="vi-VN" b="1" dirty="0" err="1"/>
              <a:t>tình</a:t>
            </a:r>
            <a:r>
              <a:rPr lang="vi-VN" b="1" dirty="0"/>
              <a:t> </a:t>
            </a:r>
            <a:r>
              <a:rPr lang="vi-VN" b="1" dirty="0" err="1"/>
              <a:t>huống</a:t>
            </a:r>
            <a:endParaRPr lang="en-US" b="1" dirty="0"/>
          </a:p>
        </p:txBody>
      </p:sp>
      <p:pic>
        <p:nvPicPr>
          <p:cNvPr id="4" name="Picture 6" descr="Bài 10: Mua, bán hàng hoá hay nhất">
            <a:extLst>
              <a:ext uri="{FF2B5EF4-FFF2-40B4-BE49-F238E27FC236}">
                <a16:creationId xmlns:a16="http://schemas.microsoft.com/office/drawing/2014/main" id="{B57EB0DA-041D-C6A0-BA1B-962509CA1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56" y="1554480"/>
            <a:ext cx="11185257" cy="5172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6014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292</Words>
  <Application>Microsoft Office PowerPoint</Application>
  <PresentationFormat>Widescreen</PresentationFormat>
  <Paragraphs>17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   1. Một số hàng hoá cần thiết cho cuộc sống hằng ngày         Hãy nói tên một số hàng hoá cần thiết cho cuộc sống hằng ngày trong mỗi hình dưới đây</vt:lpstr>
      <vt:lpstr>PowerPoint Presentation</vt:lpstr>
      <vt:lpstr>PowerPoint Presentation</vt:lpstr>
      <vt:lpstr>Thực hành, xử lí tình huống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Administrator</dc:creator>
  <cp:lastModifiedBy>van chinh</cp:lastModifiedBy>
  <cp:revision>6</cp:revision>
  <dcterms:created xsi:type="dcterms:W3CDTF">2024-12-16T08:30:49Z</dcterms:created>
  <dcterms:modified xsi:type="dcterms:W3CDTF">2025-11-16T03:00:32Z</dcterms:modified>
</cp:coreProperties>
</file>