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sldIdLst>
    <p:sldId id="522" r:id="rId2"/>
    <p:sldId id="513" r:id="rId3"/>
    <p:sldId id="514" r:id="rId4"/>
    <p:sldId id="343" r:id="rId5"/>
    <p:sldId id="516" r:id="rId6"/>
    <p:sldId id="502" r:id="rId7"/>
    <p:sldId id="504" r:id="rId8"/>
    <p:sldId id="505" r:id="rId9"/>
    <p:sldId id="506" r:id="rId10"/>
    <p:sldId id="511" r:id="rId11"/>
    <p:sldId id="508" r:id="rId12"/>
    <p:sldId id="518" r:id="rId13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9" d="100"/>
          <a:sy n="69" d="100"/>
        </p:scale>
        <p:origin x="840" y="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E4D5D444-2268-4C0C-B01F-0FC8265D5B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309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2D11E0-541D-4D35-87CF-B56DB7CBDE80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7F1E807-B207-44CA-8772-7012E10BC6FD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0E1C2-899B-49B9-B163-598FF39EF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02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EE8FC-90EF-4B13-ABF0-B57545A853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97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C0DCA-CE4D-4CEA-B471-C7DBE409E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29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1C37F-069D-4135-96A1-08E286DC73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071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69CC4-07CD-4227-970C-2EADA228E8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37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28447-C3CA-4833-8FA9-2ED60BF483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38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7C7EF-C3FA-4F3B-B245-577BA5E86D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61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15EFC-FA54-46D5-897C-28C48B3BC7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10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3F18C-52C4-4DEC-80D1-7585A1596E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27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772013-9CE8-4C26-8F9E-B004589357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41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07439-84F8-46A8-A8FE-CC0C276341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68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F503B-2F04-49E2-83DB-1A8C969608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67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67697-CD4D-415E-B066-F2A2A7126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32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5460E425-1C73-44CA-ADAC-3B5EE6616E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4.jpe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2.jpe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1" descr="D:\GIÁO ÁN 1 2020-2021\HÌNH SOẠN GIÁO ÁN\Học hát\Lớp 1 thân yêu\Các bạn nhỏ vui đến trường_HTS.pn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6"/>
          <a:stretch>
            <a:fillRect/>
          </a:stretch>
        </p:blipFill>
        <p:spPr bwMode="auto">
          <a:xfrm>
            <a:off x="3343275" y="1087438"/>
            <a:ext cx="7286625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414338" y="1071563"/>
            <a:ext cx="264318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bài hát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1713C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00088" y="1571625"/>
            <a:ext cx="5429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 MỘT THÂN YÊU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057650" y="2000250"/>
            <a:ext cx="250031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Bùi Anh Tôn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85775" y="2357438"/>
            <a:ext cx="20955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nhạc: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85900" y="3000375"/>
            <a:ext cx="48577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 NHẠC ĐÔ – RÊ - MI</a:t>
            </a:r>
          </a:p>
        </p:txBody>
      </p:sp>
      <p:pic>
        <p:nvPicPr>
          <p:cNvPr id="22541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8" r="9702"/>
          <a:stretch>
            <a:fillRect/>
          </a:stretch>
        </p:blipFill>
        <p:spPr bwMode="auto">
          <a:xfrm>
            <a:off x="985838" y="3643313"/>
            <a:ext cx="32861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Rectangle 3"/>
          <p:cNvSpPr>
            <a:spLocks noChangeArrowheads="1"/>
          </p:cNvSpPr>
          <p:nvPr/>
        </p:nvSpPr>
        <p:spPr bwMode="auto">
          <a:xfrm>
            <a:off x="4700588" y="222250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3380131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  <p:bldP spid="13" grpId="0" autoUpdateAnimBg="0"/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D:\GIÁO ÁN 1 2020-2021\HÌNH SOẠN GIÁO ÁN\Đọc nhạc\BAN NHẠC ĐRM\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" b="21353"/>
          <a:stretch>
            <a:fillRect/>
          </a:stretch>
        </p:blipFill>
        <p:spPr bwMode="auto">
          <a:xfrm>
            <a:off x="295275" y="642938"/>
            <a:ext cx="10677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2343150" y="157163"/>
            <a:ext cx="62150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ĐỌC CẢ BÀI</a:t>
            </a:r>
          </a:p>
        </p:txBody>
      </p:sp>
      <p:pic>
        <p:nvPicPr>
          <p:cNvPr id="17416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6375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5429250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5375275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429250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14625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303588" y="2825750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8058150" y="27860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772150" y="5500688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914650" y="54911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343525" y="2781300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772650" y="2786063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414838" y="5491163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71588" y="1500188"/>
            <a:ext cx="8443912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THEO KÍ HIỆU BÀN TAY</a:t>
            </a:r>
          </a:p>
        </p:txBody>
      </p:sp>
      <p:pic>
        <p:nvPicPr>
          <p:cNvPr id="18436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3128963" y="857250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BAN NHẠC ĐÔ-RÊ-MI</a:t>
            </a:r>
          </a:p>
        </p:txBody>
      </p:sp>
      <p:pic>
        <p:nvPicPr>
          <p:cNvPr id="12" name="Picture 2" descr="D:\GIÁO ÁN 1 2020-2021\HÌNH SOẠN GIÁO ÁN\Đọc nhạc\DO RE MI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r="40234" b="36028"/>
          <a:stretch>
            <a:fillRect/>
          </a:stretch>
        </p:blipFill>
        <p:spPr bwMode="auto">
          <a:xfrm>
            <a:off x="2343128" y="3500438"/>
            <a:ext cx="620078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D:\GIÁO ÁN 1 2020-2021\HÌNH SOẠN GIÁO ÁN\Đọc nhạc\BAN NHẠC ĐRM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" b="21353"/>
          <a:stretch>
            <a:fillRect/>
          </a:stretch>
        </p:blipFill>
        <p:spPr bwMode="auto">
          <a:xfrm>
            <a:off x="295275" y="642938"/>
            <a:ext cx="10677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2343150" y="157163"/>
            <a:ext cx="62150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BAN NHẠC ĐÔ - RÊ - MI</a:t>
            </a:r>
          </a:p>
        </p:txBody>
      </p:sp>
      <p:pic>
        <p:nvPicPr>
          <p:cNvPr id="19464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6375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5429250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5375275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429250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14625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303588" y="2825750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8058150" y="27860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772150" y="5500688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914650" y="54911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343525" y="2781300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772650" y="2786063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414838" y="5491163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1" descr="D:\GIÁO ÁN 1 2020-2021\HÌNH SOẠN GIÁO ÁN\Học hát\Lớp 1 thân yêu\Các bạn nhỏ vui đến trường_HTS.png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6"/>
          <a:stretch>
            <a:fillRect/>
          </a:stretch>
        </p:blipFill>
        <p:spPr bwMode="auto">
          <a:xfrm>
            <a:off x="414338" y="1000125"/>
            <a:ext cx="10215562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414338" y="1071563"/>
            <a:ext cx="26431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71525" y="1714500"/>
            <a:ext cx="54292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/>
              <a:t>LỚP MỘT THÂN YÊU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986213" y="2357438"/>
            <a:ext cx="25003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i="1">
                <a:solidFill>
                  <a:srgbClr val="FF0000"/>
                </a:solidFill>
                <a:cs typeface="Times New Roman" panose="02020603050405020304" pitchFamily="18" charset="0"/>
              </a:rPr>
              <a:t>Bùi Anh Tôn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  <p:bldP spid="1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D:\GIÁO ÁN 1 2020-2021\HÌNH SOẠN GIÁO ÁN\Học hát\Lớp 1 thân yêu\Nhịp - Copy.jp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73025"/>
            <a:ext cx="10501313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942975" y="285750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endParaRPr lang="en-US" altLang="en-US" sz="3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148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85838" y="2571750"/>
            <a:ext cx="883602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NHỊP ĐIỆU</a:t>
            </a:r>
          </a:p>
        </p:txBody>
      </p:sp>
      <p:pic>
        <p:nvPicPr>
          <p:cNvPr id="717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GIÁO ÁN 1 2020-2021\HÌNH SOẠN GIÁO ÁN\Học hát\Lớp 1 thân yêu\Vỗ tay nhịp - Copy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0"/>
            <a:ext cx="8429625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4557713" y="1071563"/>
            <a:ext cx="19716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Đọc nhạc</a:t>
            </a:r>
            <a:endParaRPr lang="en-US" altLang="en-US" sz="44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2700338" y="1714500"/>
            <a:ext cx="59293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13321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357438"/>
            <a:ext cx="77152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272338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chemeClr val="bg1"/>
                </a:solidFill>
                <a:cs typeface="Times New Roman" panose="02020603050405020304" pitchFamily="18" charset="0"/>
              </a:rPr>
              <a:t>Nghe đọc mẫu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343775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chemeClr val="bg1"/>
                </a:solidFill>
                <a:cs typeface="Times New Roman" panose="02020603050405020304" pitchFamily="18" charset="0"/>
              </a:rPr>
              <a:t>Nghe giai điệu</a:t>
            </a:r>
          </a:p>
        </p:txBody>
      </p:sp>
      <p:pic>
        <p:nvPicPr>
          <p:cNvPr id="14346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43000"/>
            <a:ext cx="99298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9" grpId="1"/>
      <p:bldP spid="1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485775" y="1071563"/>
            <a:ext cx="32861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1713CB"/>
                </a:solidFill>
              </a:rPr>
              <a:t>ĐỌC TỪNG CÂU</a:t>
            </a: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4629150" y="1500188"/>
            <a:ext cx="164306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pic>
        <p:nvPicPr>
          <p:cNvPr id="1537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t="31725" r="77586" b="51193"/>
          <a:stretch>
            <a:fillRect/>
          </a:stretch>
        </p:blipFill>
        <p:spPr bwMode="auto">
          <a:xfrm>
            <a:off x="2090738" y="4391025"/>
            <a:ext cx="8239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48"/>
          <a:stretch>
            <a:fillRect/>
          </a:stretch>
        </p:blipFill>
        <p:spPr bwMode="auto">
          <a:xfrm>
            <a:off x="517525" y="2278063"/>
            <a:ext cx="9929813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057775" y="4495800"/>
            <a:ext cx="10001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271838" y="4429125"/>
            <a:ext cx="857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t="31725" r="77586" b="51193"/>
          <a:stretch>
            <a:fillRect/>
          </a:stretch>
        </p:blipFill>
        <p:spPr bwMode="auto">
          <a:xfrm>
            <a:off x="6415088" y="4429125"/>
            <a:ext cx="793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272588" y="4495800"/>
            <a:ext cx="10001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7613650" y="4459288"/>
            <a:ext cx="830263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414338" y="1143000"/>
            <a:ext cx="32861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1713CB"/>
                </a:solidFill>
              </a:rPr>
              <a:t>ĐỌC TỪNG CÂU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4700588" y="1571625"/>
            <a:ext cx="1643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16394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2"/>
          <a:stretch>
            <a:fillRect/>
          </a:stretch>
        </p:blipFill>
        <p:spPr bwMode="auto">
          <a:xfrm>
            <a:off x="509588" y="2227263"/>
            <a:ext cx="9929812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t="31725" r="77586" b="51193"/>
          <a:stretch>
            <a:fillRect/>
          </a:stretch>
        </p:blipFill>
        <p:spPr bwMode="auto">
          <a:xfrm>
            <a:off x="1590675" y="4391025"/>
            <a:ext cx="82391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179888" y="4479925"/>
            <a:ext cx="10001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771775" y="4429125"/>
            <a:ext cx="857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414963" y="4429125"/>
            <a:ext cx="857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t="31725" r="77586" b="51193"/>
          <a:stretch>
            <a:fillRect/>
          </a:stretch>
        </p:blipFill>
        <p:spPr bwMode="auto">
          <a:xfrm>
            <a:off x="6877050" y="4391025"/>
            <a:ext cx="82391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t="31725" r="77586" b="51193"/>
          <a:stretch>
            <a:fillRect/>
          </a:stretch>
        </p:blipFill>
        <p:spPr bwMode="auto">
          <a:xfrm>
            <a:off x="8701088" y="4391025"/>
            <a:ext cx="8239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6960</TotalTime>
  <Words>98</Words>
  <Application>Microsoft Office PowerPoint</Application>
  <PresentationFormat>Custom</PresentationFormat>
  <Paragraphs>29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TAM</cp:lastModifiedBy>
  <cp:revision>593</cp:revision>
  <dcterms:created xsi:type="dcterms:W3CDTF">2010-04-30T18:19:48Z</dcterms:created>
  <dcterms:modified xsi:type="dcterms:W3CDTF">2025-11-18T07:08:35Z</dcterms:modified>
</cp:coreProperties>
</file>