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520" r:id="rId2"/>
    <p:sldId id="501" r:id="rId3"/>
    <p:sldId id="502" r:id="rId4"/>
    <p:sldId id="519" r:id="rId5"/>
    <p:sldId id="503" r:id="rId6"/>
    <p:sldId id="506" r:id="rId7"/>
    <p:sldId id="505" r:id="rId8"/>
    <p:sldId id="507" r:id="rId9"/>
    <p:sldId id="508" r:id="rId10"/>
    <p:sldId id="509" r:id="rId11"/>
    <p:sldId id="512" r:id="rId12"/>
    <p:sldId id="515" r:id="rId13"/>
    <p:sldId id="517" r:id="rId14"/>
    <p:sldId id="518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2" autoAdjust="0"/>
    <p:restoredTop sz="94660"/>
  </p:normalViewPr>
  <p:slideViewPr>
    <p:cSldViewPr>
      <p:cViewPr varScale="1">
        <p:scale>
          <a:sx n="69" d="100"/>
          <a:sy n="69" d="100"/>
        </p:scale>
        <p:origin x="73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 BÔNG HOA NHỮNG BÀI CA</a:t>
            </a:r>
          </a:p>
        </p:txBody>
      </p:sp>
    </p:spTree>
    <p:extLst>
      <p:ext uri="{BB962C8B-B14F-4D97-AF65-F5344CB8AC3E}">
        <p14:creationId xmlns:p14="http://schemas.microsoft.com/office/powerpoint/2010/main" val="4242548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6948</TotalTime>
  <Words>114</Words>
  <Application>Microsoft Office PowerPoint</Application>
  <PresentationFormat>Custom</PresentationFormat>
  <Paragraphs>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602</cp:revision>
  <dcterms:created xsi:type="dcterms:W3CDTF">2010-04-30T18:19:48Z</dcterms:created>
  <dcterms:modified xsi:type="dcterms:W3CDTF">2025-11-18T13:48:44Z</dcterms:modified>
</cp:coreProperties>
</file>