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6" r:id="rId2"/>
    <p:sldMasterId id="2147483699" r:id="rId3"/>
    <p:sldMasterId id="2147483711" r:id="rId4"/>
  </p:sldMasterIdLst>
  <p:notesMasterIdLst>
    <p:notesMasterId r:id="rId19"/>
  </p:notesMasterIdLst>
  <p:sldIdLst>
    <p:sldId id="583" r:id="rId5"/>
    <p:sldId id="357" r:id="rId6"/>
    <p:sldId id="518" r:id="rId7"/>
    <p:sldId id="587" r:id="rId8"/>
    <p:sldId id="506" r:id="rId9"/>
    <p:sldId id="588" r:id="rId10"/>
    <p:sldId id="589" r:id="rId11"/>
    <p:sldId id="593" r:id="rId12"/>
    <p:sldId id="596" r:id="rId13"/>
    <p:sldId id="597" r:id="rId14"/>
    <p:sldId id="595" r:id="rId15"/>
    <p:sldId id="601" r:id="rId16"/>
    <p:sldId id="598" r:id="rId17"/>
    <p:sldId id="599" r:id="rId18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70230" indent="-1130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730" indent="-2273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3230" indent="-3416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730" indent="-4559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9" d="100"/>
          <a:sy n="69" d="100"/>
        </p:scale>
        <p:origin x="840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F3E5FE-22F6-4612-8F50-9E3B41E014BA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70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3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98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3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0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3999865" indent="0" algn="ctr">
              <a:buNone/>
              <a:defRPr sz="2000"/>
            </a:lvl8pPr>
            <a:lvl9pPr marL="4571365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C3D19-B8E4-40BF-9A37-C7A859EF7D2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D3F22-C416-4694-A207-97D7EB285B8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70714-4457-44C7-82D6-011AFD68B1B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5753B-CA0F-4262-BF9D-562D3A84008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FC2E-508F-471D-B431-4763BD8E6D9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82296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865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82296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649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1709739"/>
            <a:ext cx="946404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4589464"/>
            <a:ext cx="9464040" cy="1500187"/>
          </a:xfrm>
        </p:spPr>
        <p:txBody>
          <a:bodyPr/>
          <a:lstStyle>
            <a:lvl1pPr marL="0" indent="0">
              <a:buNone/>
              <a:defRPr sz="2160"/>
            </a:lvl1pPr>
            <a:lvl2pPr marL="411480" indent="0">
              <a:buNone/>
              <a:defRPr sz="1800"/>
            </a:lvl2pPr>
            <a:lvl3pPr marL="822960" indent="0">
              <a:buNone/>
              <a:defRPr sz="162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82296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334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822960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612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5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6" y="1681163"/>
            <a:ext cx="4642484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6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1" y="1681163"/>
            <a:ext cx="4665345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1" y="2505075"/>
            <a:ext cx="466534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822960"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79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822960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9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063FD-F52E-4A76-AAD5-9A42E2EF146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822960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541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6" y="457200"/>
            <a:ext cx="3539490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5" y="987426"/>
            <a:ext cx="555498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6" y="2057400"/>
            <a:ext cx="3539490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822960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08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6" y="457200"/>
            <a:ext cx="3539490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5" y="987426"/>
            <a:ext cx="555498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marL="0" marR="0" lvl="0" indent="0" algn="l" defTabSz="82296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8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6" y="2057400"/>
            <a:ext cx="3539490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822960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73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82296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437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82296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8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822960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674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64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37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1710353"/>
            <a:ext cx="946404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4590078"/>
            <a:ext cx="946404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66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5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500" indent="0">
              <a:buNone/>
              <a:defRPr sz="2500"/>
            </a:lvl2pPr>
            <a:lvl3pPr marL="1143000" indent="0">
              <a:buNone/>
              <a:defRPr sz="2200"/>
            </a:lvl3pPr>
            <a:lvl4pPr marL="1714500" indent="0">
              <a:buNone/>
              <a:defRPr sz="2000"/>
            </a:lvl4pPr>
            <a:lvl5pPr marL="2286000" indent="0">
              <a:buNone/>
              <a:defRPr sz="2000"/>
            </a:lvl5pPr>
            <a:lvl6pPr marL="2857500" indent="0">
              <a:buNone/>
              <a:defRPr sz="2000"/>
            </a:lvl6pPr>
            <a:lvl7pPr marL="3429000" indent="0">
              <a:buNone/>
              <a:defRPr sz="2000"/>
            </a:lvl7pPr>
            <a:lvl8pPr marL="3999865" indent="0">
              <a:buNone/>
              <a:defRPr sz="2000"/>
            </a:lvl8pPr>
            <a:lvl9pPr marL="457136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E339B-9AA4-495E-ACA3-748319B9C76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9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1" y="1681163"/>
            <a:ext cx="464200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1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3" y="1681163"/>
            <a:ext cx="4664869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3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88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72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27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8040"/>
            <a:ext cx="555498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15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4869" y="988040"/>
            <a:ext cx="5554980" cy="4873625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364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544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2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3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18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32857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18102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1709739"/>
            <a:ext cx="9464040" cy="2852737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4589464"/>
            <a:ext cx="9464040" cy="1500187"/>
          </a:xfrm>
        </p:spPr>
        <p:txBody>
          <a:bodyPr/>
          <a:lstStyle>
            <a:lvl1pPr marL="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1pPr>
            <a:lvl2pPr marL="3086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784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1EAA-81AB-4331-8F4A-B4D3EEA9858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39005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5155" y="1600201"/>
            <a:ext cx="4839005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64482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27534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6785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71300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62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40129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64410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72957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63516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092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316FB-E161-4718-A96E-A6978DEBC3E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943C9-C416-4F2F-B886-FA42F9E956A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30DF2-898E-4BBD-8AFD-D100BDEC6B5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EE85C-AC78-426A-AE8E-BCBBCEBDEE8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3999865" indent="0">
              <a:buNone/>
              <a:defRPr sz="2500"/>
            </a:lvl8pPr>
            <a:lvl9pPr marL="4571365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69F83-AF3A-4CEA-A158-F97D598550C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8DC88B-81B1-4B93-9145-1164749CC799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3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6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355" indent="-427355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9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indent="-284480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6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1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3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8640" y="6245225"/>
            <a:ext cx="256032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60">
                <a:latin typeface="Arial" panose="020B0604020202020204" pitchFamily="34" charset="0"/>
              </a:defRPr>
            </a:lvl1pPr>
          </a:lstStyle>
          <a:p>
            <a:pPr algn="l" defTabSz="822960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040" y="6245225"/>
            <a:ext cx="347472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260">
                <a:latin typeface="Arial" panose="020B0604020202020204" pitchFamily="34" charset="0"/>
              </a:defRPr>
            </a:lvl1pPr>
          </a:lstStyle>
          <a:p>
            <a:pPr defTabSz="822960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3840" y="6245225"/>
            <a:ext cx="256032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6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85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6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08610" indent="-308610" algn="l" rtl="0" eaLnBrk="0" fontAlgn="base" hangingPunct="0">
        <a:spcBef>
          <a:spcPct val="20000"/>
        </a:spcBef>
        <a:spcAft>
          <a:spcPct val="0"/>
        </a:spcAft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eaLnBrk="0" fontAlgn="base" hangingPunct="0">
        <a:spcBef>
          <a:spcPct val="20000"/>
        </a:spcBef>
        <a:spcAft>
          <a:spcPct val="0"/>
        </a:spcAft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0" fontAlgn="base" hangingPunct="0">
        <a:spcBef>
          <a:spcPct val="20000"/>
        </a:spcBef>
        <a:spcAft>
          <a:spcPct val="0"/>
        </a:spcAft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0" fontAlgn="base" hangingPunct="0">
        <a:spcBef>
          <a:spcPct val="20000"/>
        </a:spcBef>
        <a:spcAft>
          <a:spcPct val="0"/>
        </a:spcAft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0" fontAlgn="base" hangingPunct="0">
        <a:spcBef>
          <a:spcPct val="20000"/>
        </a:spcBef>
        <a:spcAft>
          <a:spcPct val="0"/>
        </a:spcAft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9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6356965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6356965"/>
            <a:ext cx="370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6356965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1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548640" y="6245225"/>
            <a:ext cx="256032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60"/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749040" y="6245225"/>
            <a:ext cx="347472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26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7863840" y="6245225"/>
            <a:ext cx="256032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60"/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7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marL="0" lvl="0" indent="0" algn="ctr" defTabSz="82296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96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8610" lvl="0" indent="-308610" algn="l" defTabSz="82296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8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8655" lvl="1" indent="-257175" algn="l" defTabSz="82296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8700" lvl="2" indent="-205740" algn="l" defTabSz="82296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6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180" lvl="3" indent="-205740" algn="l" defTabSz="82296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51660" lvl="4" indent="-205740" algn="l" defTabSz="82296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63140" lvl="5" indent="-205740" algn="l" defTabSz="82296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74620" lvl="6" indent="-205740" algn="l" defTabSz="82296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86100" lvl="7" indent="-205740" algn="l" defTabSz="82296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497580" lvl="8" indent="-205740" algn="l" defTabSz="82296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82296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6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11480" lvl="1" indent="0" algn="l" defTabSz="82296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22960" lvl="2" indent="0" algn="l" defTabSz="82296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34440" lvl="3" indent="0" algn="l" defTabSz="82296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645920" lvl="4" indent="0" algn="l" defTabSz="82296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057400" lvl="5" indent="0" algn="l" defTabSz="82296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468880" lvl="6" indent="0" algn="l" defTabSz="82296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880360" lvl="7" indent="0" algn="l" defTabSz="82296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291840" lvl="8" indent="0" algn="l" defTabSz="82296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8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3.png"/><Relationship Id="rId7" Type="http://schemas.openxmlformats.org/officeDocument/2006/relationships/image" Target="../media/image30.sv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.png"/><Relationship Id="rId11" Type="http://schemas.openxmlformats.org/officeDocument/2006/relationships/image" Target="../media/image11.gif"/><Relationship Id="rId5" Type="http://schemas.openxmlformats.org/officeDocument/2006/relationships/image" Target="../media/image28.svg"/><Relationship Id="rId10" Type="http://schemas.openxmlformats.org/officeDocument/2006/relationships/image" Target="../media/image10.png"/><Relationship Id="rId9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3.png"/><Relationship Id="rId7" Type="http://schemas.openxmlformats.org/officeDocument/2006/relationships/image" Target="../media/image30.sv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.png"/><Relationship Id="rId11" Type="http://schemas.openxmlformats.org/officeDocument/2006/relationships/image" Target="../media/image11.gif"/><Relationship Id="rId5" Type="http://schemas.openxmlformats.org/officeDocument/2006/relationships/image" Target="../media/image28.svg"/><Relationship Id="rId10" Type="http://schemas.openxmlformats.org/officeDocument/2006/relationships/image" Target="../media/image10.png"/><Relationship Id="rId9" Type="http://schemas.openxmlformats.org/officeDocument/2006/relationships/image" Target="../media/image32.svg"/><Relationship Id="rId1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.jp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.png"/><Relationship Id="rId5" Type="http://schemas.openxmlformats.org/officeDocument/2006/relationships/image" Target="../media/image30.sv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2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.jp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.png"/><Relationship Id="rId5" Type="http://schemas.openxmlformats.org/officeDocument/2006/relationships/image" Target="../media/image30.sv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png"/><Relationship Id="rId7" Type="http://schemas.openxmlformats.org/officeDocument/2006/relationships/image" Target="../media/image30.sv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.png"/><Relationship Id="rId11" Type="http://schemas.openxmlformats.org/officeDocument/2006/relationships/image" Target="../media/image11.gif"/><Relationship Id="rId5" Type="http://schemas.openxmlformats.org/officeDocument/2006/relationships/image" Target="../media/image28.svg"/><Relationship Id="rId10" Type="http://schemas.openxmlformats.org/officeDocument/2006/relationships/image" Target="../media/image10.png"/><Relationship Id="rId9" Type="http://schemas.openxmlformats.org/officeDocument/2006/relationships/image" Target="../media/image32.sv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.png"/><Relationship Id="rId11" Type="http://schemas.openxmlformats.org/officeDocument/2006/relationships/image" Target="../media/image21.png"/><Relationship Id="rId5" Type="http://schemas.openxmlformats.org/officeDocument/2006/relationships/image" Target="../media/image30.sv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8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1C2A6C7-4452-5630-8A3A-04EADC2B95B7}"/>
              </a:ext>
            </a:extLst>
          </p:cNvPr>
          <p:cNvSpPr txBox="1"/>
          <p:nvPr/>
        </p:nvSpPr>
        <p:spPr>
          <a:xfrm>
            <a:off x="1813992" y="1340731"/>
            <a:ext cx="189623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8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Tiết 10</a:t>
            </a:r>
            <a:endParaRPr lang="en-US" sz="288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4E4B15A-F3F1-D4B5-C049-0C4BEBCCA332}"/>
              </a:ext>
            </a:extLst>
          </p:cNvPr>
          <p:cNvSpPr txBox="1"/>
          <p:nvPr/>
        </p:nvSpPr>
        <p:spPr>
          <a:xfrm>
            <a:off x="2246040" y="1998369"/>
            <a:ext cx="751381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80" b="1" dirty="0">
                <a:solidFill>
                  <a:srgbClr val="0070C0"/>
                </a:solidFill>
                <a:cs typeface="Times New Roman" panose="02020603050405020304" pitchFamily="18" charset="0"/>
              </a:rPr>
              <a:t>- Ôn tập bài hát: Học sinh lớp 2 chăm ngoan </a:t>
            </a:r>
          </a:p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80" b="1" dirty="0">
                <a:solidFill>
                  <a:srgbClr val="0070C0"/>
                </a:solidFill>
                <a:cs typeface="Times New Roman" panose="02020603050405020304" pitchFamily="18" charset="0"/>
              </a:rPr>
              <a:t>- Đọc nhạc: Bài số 2</a:t>
            </a:r>
            <a:endParaRPr lang="en-US" sz="288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F67319-7084-ECD0-9555-9E5EE3217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8062" y="896040"/>
            <a:ext cx="1521767" cy="1265934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0CCFEF9-B1B2-87EC-D091-73F573CFE0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765">
            <a:off x="-251581" y="799257"/>
            <a:ext cx="2635027" cy="2635027"/>
          </a:xfrm>
          <a:prstGeom prst="rect">
            <a:avLst/>
          </a:prstGeom>
        </p:spPr>
      </p:pic>
      <p:sp>
        <p:nvSpPr>
          <p:cNvPr id="2" name="Rectangles 5">
            <a:extLst>
              <a:ext uri="{FF2B5EF4-FFF2-40B4-BE49-F238E27FC236}">
                <a16:creationId xmlns:a16="http://schemas.microsoft.com/office/drawing/2014/main" id="{B422E9FE-E6E9-3C5C-3664-F0FBBF715E8C}"/>
              </a:ext>
            </a:extLst>
          </p:cNvPr>
          <p:cNvSpPr/>
          <p:nvPr/>
        </p:nvSpPr>
        <p:spPr>
          <a:xfrm>
            <a:off x="34816" y="273263"/>
            <a:ext cx="10229850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US" sz="2880" b="1" u="sng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cs typeface="Times New Roman" panose="02020603050405020304" pitchFamily="18" charset="0"/>
              </a:rPr>
              <a:t>Âm </a:t>
            </a:r>
            <a:r>
              <a:rPr lang="vi-VN" altLang="en-US" sz="2880" b="1" u="sng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cs typeface="Times New Roman" panose="02020603050405020304" pitchFamily="18" charset="0"/>
              </a:rPr>
              <a:t>nhạc</a:t>
            </a: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A02C2B9B-6C7A-62E5-0226-726988F33082}"/>
              </a:ext>
            </a:extLst>
          </p:cNvPr>
          <p:cNvSpPr/>
          <p:nvPr/>
        </p:nvSpPr>
        <p:spPr>
          <a:xfrm>
            <a:off x="0" y="4965781"/>
            <a:ext cx="1433427" cy="1489275"/>
          </a:xfrm>
          <a:custGeom>
            <a:avLst/>
            <a:gdLst/>
            <a:ahLst/>
            <a:cxnLst/>
            <a:rect l="l" t="t" r="r" b="b"/>
            <a:pathLst>
              <a:path w="1592697" h="1654750">
                <a:moveTo>
                  <a:pt x="0" y="0"/>
                </a:moveTo>
                <a:lnTo>
                  <a:pt x="1592697" y="0"/>
                </a:lnTo>
                <a:lnTo>
                  <a:pt x="1592697" y="1654750"/>
                </a:lnTo>
                <a:lnTo>
                  <a:pt x="0" y="16547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62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48F90FB-FA73-8154-4292-27F2DD540180}"/>
              </a:ext>
            </a:extLst>
          </p:cNvPr>
          <p:cNvSpPr/>
          <p:nvPr/>
        </p:nvSpPr>
        <p:spPr>
          <a:xfrm>
            <a:off x="-141145" y="-83242"/>
            <a:ext cx="2279694" cy="2781505"/>
          </a:xfrm>
          <a:custGeom>
            <a:avLst/>
            <a:gdLst/>
            <a:ahLst/>
            <a:cxnLst/>
            <a:rect l="l" t="t" r="r" b="b"/>
            <a:pathLst>
              <a:path w="3307080" h="4572000">
                <a:moveTo>
                  <a:pt x="0" y="0"/>
                </a:moveTo>
                <a:lnTo>
                  <a:pt x="3307080" y="0"/>
                </a:lnTo>
                <a:lnTo>
                  <a:pt x="3307080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62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ADFA1848-B23E-61BA-C2E4-D60019069E98}"/>
              </a:ext>
            </a:extLst>
          </p:cNvPr>
          <p:cNvSpPr/>
          <p:nvPr/>
        </p:nvSpPr>
        <p:spPr>
          <a:xfrm flipH="1">
            <a:off x="8366720" y="-131950"/>
            <a:ext cx="2675471" cy="2781505"/>
          </a:xfrm>
          <a:custGeom>
            <a:avLst/>
            <a:gdLst/>
            <a:ahLst/>
            <a:cxnLst/>
            <a:rect l="l" t="t" r="r" b="b"/>
            <a:pathLst>
              <a:path w="3307080" h="4572000">
                <a:moveTo>
                  <a:pt x="0" y="0"/>
                </a:moveTo>
                <a:lnTo>
                  <a:pt x="3307080" y="0"/>
                </a:lnTo>
                <a:lnTo>
                  <a:pt x="3307080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62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F074A2CA-AE38-AD38-2AC6-CFA757D7D95A}"/>
              </a:ext>
            </a:extLst>
          </p:cNvPr>
          <p:cNvSpPr/>
          <p:nvPr/>
        </p:nvSpPr>
        <p:spPr>
          <a:xfrm>
            <a:off x="0" y="6332791"/>
            <a:ext cx="10972800" cy="525209"/>
          </a:xfrm>
          <a:custGeom>
            <a:avLst/>
            <a:gdLst/>
            <a:ahLst/>
            <a:cxnLst/>
            <a:rect l="l" t="t" r="r" b="b"/>
            <a:pathLst>
              <a:path w="7315200" h="1542842">
                <a:moveTo>
                  <a:pt x="0" y="0"/>
                </a:moveTo>
                <a:lnTo>
                  <a:pt x="7315200" y="0"/>
                </a:lnTo>
                <a:lnTo>
                  <a:pt x="7315200" y="1542843"/>
                </a:lnTo>
                <a:lnTo>
                  <a:pt x="0" y="15428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sz="243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FE862628-36DE-864A-5969-A818568A8D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671" y="4188266"/>
            <a:ext cx="2915157" cy="226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7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F3766D-5552-8BC6-D525-2C048D1E0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0136" y="1362521"/>
            <a:ext cx="504157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TẬP ĐỌC TỪNG CÂU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C2A151D-6B78-FDA8-DD4E-D635EFCA5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8296" y="2046761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6" name="Picture 24">
            <a:extLst>
              <a:ext uri="{FF2B5EF4-FFF2-40B4-BE49-F238E27FC236}">
                <a16:creationId xmlns:a16="http://schemas.microsoft.com/office/drawing/2014/main" id="{67980631-9A07-2352-ED6E-ED8A0C45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9725"/>
            <a:ext cx="109728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E:\BÀI CÔ CHÍNH\Capture.PNG">
            <a:extLst>
              <a:ext uri="{FF2B5EF4-FFF2-40B4-BE49-F238E27FC236}">
                <a16:creationId xmlns:a16="http://schemas.microsoft.com/office/drawing/2014/main" id="{63F9FF81-A823-A9CF-46D7-E433FD334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979" b="16202"/>
          <a:stretch>
            <a:fillRect/>
          </a:stretch>
        </p:blipFill>
        <p:spPr bwMode="auto">
          <a:xfrm>
            <a:off x="661864" y="3727682"/>
            <a:ext cx="993710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1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EA4F98F5-8F4D-8C07-1160-55C3342989A7}"/>
              </a:ext>
            </a:extLst>
          </p:cNvPr>
          <p:cNvSpPr/>
          <p:nvPr/>
        </p:nvSpPr>
        <p:spPr>
          <a:xfrm>
            <a:off x="7668309" y="6240780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FC75E7EB-F5BD-0A4B-978A-492800B03926}"/>
              </a:ext>
            </a:extLst>
          </p:cNvPr>
          <p:cNvSpPr/>
          <p:nvPr/>
        </p:nvSpPr>
        <p:spPr>
          <a:xfrm>
            <a:off x="3873549" y="6281044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B3AE8FEA-CEB7-14EE-CE99-F3102C2AD947}"/>
              </a:ext>
            </a:extLst>
          </p:cNvPr>
          <p:cNvSpPr/>
          <p:nvPr/>
        </p:nvSpPr>
        <p:spPr>
          <a:xfrm>
            <a:off x="444549" y="6220274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D63BFAE-65F5-9DA4-4630-C7112C137B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2651" y="6560820"/>
            <a:ext cx="5715000" cy="297180"/>
          </a:xfrm>
          <a:prstGeom prst="rect">
            <a:avLst/>
          </a:prstGeom>
        </p:spPr>
      </p:pic>
      <p:sp>
        <p:nvSpPr>
          <p:cNvPr id="16" name="Freeform 3">
            <a:extLst>
              <a:ext uri="{FF2B5EF4-FFF2-40B4-BE49-F238E27FC236}">
                <a16:creationId xmlns:a16="http://schemas.microsoft.com/office/drawing/2014/main" id="{24B540FC-88CC-33A7-7DF3-9EA4730E5366}"/>
              </a:ext>
            </a:extLst>
          </p:cNvPr>
          <p:cNvSpPr/>
          <p:nvPr/>
        </p:nvSpPr>
        <p:spPr>
          <a:xfrm>
            <a:off x="9738360" y="3992753"/>
            <a:ext cx="1071154" cy="2448374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2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5F8EC6E4-58E0-49DE-CB9C-B8C8D5EC5740}"/>
              </a:ext>
            </a:extLst>
          </p:cNvPr>
          <p:cNvSpPr/>
          <p:nvPr/>
        </p:nvSpPr>
        <p:spPr>
          <a:xfrm>
            <a:off x="9590856" y="25362"/>
            <a:ext cx="1828801" cy="1442301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911A8D0C-824C-C968-84E5-A489BCDAA14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36853" y="80476"/>
            <a:ext cx="1619354" cy="111687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5647B06-A9AA-493A-6669-F13FF74130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65190" y="6560819"/>
            <a:ext cx="5394960" cy="29718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5338F1F-EF08-55C5-87BE-A04B65F37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99" y="1889127"/>
            <a:ext cx="8463566" cy="37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CC70B6A-8D70-E5B9-1678-2B8BBF854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53" y="1744763"/>
            <a:ext cx="20462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dirty="0" err="1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1713CB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s 5">
            <a:extLst>
              <a:ext uri="{FF2B5EF4-FFF2-40B4-BE49-F238E27FC236}">
                <a16:creationId xmlns:a16="http://schemas.microsoft.com/office/drawing/2014/main" id="{0B1D584B-33CA-640C-CB62-51C10A9180FA}"/>
              </a:ext>
            </a:extLst>
          </p:cNvPr>
          <p:cNvSpPr/>
          <p:nvPr/>
        </p:nvSpPr>
        <p:spPr>
          <a:xfrm>
            <a:off x="34816" y="273263"/>
            <a:ext cx="10229850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8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 </a:t>
            </a:r>
            <a:r>
              <a:rPr kumimoji="0" lang="vi-VN" altLang="en-US" sz="288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</a:p>
        </p:txBody>
      </p:sp>
    </p:spTree>
    <p:extLst>
      <p:ext uri="{BB962C8B-B14F-4D97-AF65-F5344CB8AC3E}">
        <p14:creationId xmlns:p14="http://schemas.microsoft.com/office/powerpoint/2010/main" val="2683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EA4F98F5-8F4D-8C07-1160-55C3342989A7}"/>
              </a:ext>
            </a:extLst>
          </p:cNvPr>
          <p:cNvSpPr/>
          <p:nvPr/>
        </p:nvSpPr>
        <p:spPr>
          <a:xfrm>
            <a:off x="7668309" y="6240780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FC75E7EB-F5BD-0A4B-978A-492800B03926}"/>
              </a:ext>
            </a:extLst>
          </p:cNvPr>
          <p:cNvSpPr/>
          <p:nvPr/>
        </p:nvSpPr>
        <p:spPr>
          <a:xfrm>
            <a:off x="3873549" y="6281044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B3AE8FEA-CEB7-14EE-CE99-F3102C2AD947}"/>
              </a:ext>
            </a:extLst>
          </p:cNvPr>
          <p:cNvSpPr/>
          <p:nvPr/>
        </p:nvSpPr>
        <p:spPr>
          <a:xfrm>
            <a:off x="444549" y="6220274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D63BFAE-65F5-9DA4-4630-C7112C137B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2651" y="6560820"/>
            <a:ext cx="5715000" cy="297180"/>
          </a:xfrm>
          <a:prstGeom prst="rect">
            <a:avLst/>
          </a:prstGeom>
        </p:spPr>
      </p:pic>
      <p:sp>
        <p:nvSpPr>
          <p:cNvPr id="16" name="Freeform 3">
            <a:extLst>
              <a:ext uri="{FF2B5EF4-FFF2-40B4-BE49-F238E27FC236}">
                <a16:creationId xmlns:a16="http://schemas.microsoft.com/office/drawing/2014/main" id="{24B540FC-88CC-33A7-7DF3-9EA4730E5366}"/>
              </a:ext>
            </a:extLst>
          </p:cNvPr>
          <p:cNvSpPr/>
          <p:nvPr/>
        </p:nvSpPr>
        <p:spPr>
          <a:xfrm>
            <a:off x="9738360" y="3992753"/>
            <a:ext cx="1071154" cy="2448374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2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5F8EC6E4-58E0-49DE-CB9C-B8C8D5EC5740}"/>
              </a:ext>
            </a:extLst>
          </p:cNvPr>
          <p:cNvSpPr/>
          <p:nvPr/>
        </p:nvSpPr>
        <p:spPr>
          <a:xfrm>
            <a:off x="9590856" y="25362"/>
            <a:ext cx="1828801" cy="1442301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911A8D0C-824C-C968-84E5-A489BCDAA14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36853" y="80476"/>
            <a:ext cx="1619354" cy="111687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5647B06-A9AA-493A-6669-F13FF74130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65190" y="6560819"/>
            <a:ext cx="5394960" cy="29718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5338F1F-EF08-55C5-87BE-A04B65F37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99" y="1889127"/>
            <a:ext cx="8463566" cy="37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 descr="mặt phách">
            <a:extLst>
              <a:ext uri="{FF2B5EF4-FFF2-40B4-BE49-F238E27FC236}">
                <a16:creationId xmlns:a16="http://schemas.microsoft.com/office/drawing/2014/main" id="{DFEA5FCF-A9D6-642C-5B8B-17B41367CF98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1017" y="3501729"/>
            <a:ext cx="580082" cy="4444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Content Placeholder 3" descr="mặt phách">
            <a:extLst>
              <a:ext uri="{FF2B5EF4-FFF2-40B4-BE49-F238E27FC236}">
                <a16:creationId xmlns:a16="http://schemas.microsoft.com/office/drawing/2014/main" id="{BAD12F70-F701-549A-F61F-BA457F1F885B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2654" y="3508656"/>
            <a:ext cx="580082" cy="4444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Content Placeholder 3" descr="mặt phách">
            <a:extLst>
              <a:ext uri="{FF2B5EF4-FFF2-40B4-BE49-F238E27FC236}">
                <a16:creationId xmlns:a16="http://schemas.microsoft.com/office/drawing/2014/main" id="{A48DC8F0-9418-F166-BBEA-D5FAB7D1C01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6618" y="3573017"/>
            <a:ext cx="580082" cy="4444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Content Placeholder 3" descr="mặt phách">
            <a:extLst>
              <a:ext uri="{FF2B5EF4-FFF2-40B4-BE49-F238E27FC236}">
                <a16:creationId xmlns:a16="http://schemas.microsoft.com/office/drawing/2014/main" id="{9C22A1A4-5221-BB6D-7305-AC6933F7E247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6117" y="3508656"/>
            <a:ext cx="580082" cy="4444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Content Placeholder 3" descr="mặt phách">
            <a:extLst>
              <a:ext uri="{FF2B5EF4-FFF2-40B4-BE49-F238E27FC236}">
                <a16:creationId xmlns:a16="http://schemas.microsoft.com/office/drawing/2014/main" id="{5F2587EA-E27B-C45D-4E17-8E79BC76180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4973" y="5367663"/>
            <a:ext cx="580082" cy="4444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Content Placeholder 3" descr="mặt phách">
            <a:extLst>
              <a:ext uri="{FF2B5EF4-FFF2-40B4-BE49-F238E27FC236}">
                <a16:creationId xmlns:a16="http://schemas.microsoft.com/office/drawing/2014/main" id="{CD6E27D7-C08A-2339-5FCC-EE1E13566F3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2654" y="5350417"/>
            <a:ext cx="580082" cy="4444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Content Placeholder 3" descr="mặt phách">
            <a:extLst>
              <a:ext uri="{FF2B5EF4-FFF2-40B4-BE49-F238E27FC236}">
                <a16:creationId xmlns:a16="http://schemas.microsoft.com/office/drawing/2014/main" id="{066683BE-AB3A-9958-80B3-6684DF7B209D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5032" y="5367663"/>
            <a:ext cx="580082" cy="4444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Content Placeholder 3" descr="mặt phách">
            <a:extLst>
              <a:ext uri="{FF2B5EF4-FFF2-40B4-BE49-F238E27FC236}">
                <a16:creationId xmlns:a16="http://schemas.microsoft.com/office/drawing/2014/main" id="{622E8B51-7B69-6FF0-4921-74EF5DB8DABD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6939" y="5507551"/>
            <a:ext cx="580082" cy="4444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Rectangle 8">
            <a:extLst>
              <a:ext uri="{FF2B5EF4-FFF2-40B4-BE49-F238E27FC236}">
                <a16:creationId xmlns:a16="http://schemas.microsoft.com/office/drawing/2014/main" id="{F485080E-C816-D8C4-CB4F-6C3D60CD4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996" y="298982"/>
            <a:ext cx="7205480" cy="13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ĐỌC NHẠC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KẾT HỢP GÕ ĐỆM THEO NHỊP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17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4"/>
          <p:cNvGrpSpPr/>
          <p:nvPr/>
        </p:nvGrpSpPr>
        <p:grpSpPr bwMode="auto">
          <a:xfrm>
            <a:off x="-133731" y="6206814"/>
            <a:ext cx="11240262" cy="651186"/>
            <a:chOff x="0" y="4105"/>
            <a:chExt cx="5511" cy="215"/>
          </a:xfrm>
        </p:grpSpPr>
        <p:sp>
          <p:nvSpPr>
            <p:cNvPr id="10266" name="Freeform 37"/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0267" name="Group 38"/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0370" name="Freeform 39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1" name="Freeform 40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2" name="Freeform 41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3" name="Freeform 42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4" name="Freeform 43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5" name="Freeform 44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6" name="Freeform 45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7" name="Freeform 46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8" name="Freeform 47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9" name="Freeform 48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0" name="Freeform 49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1" name="Freeform 50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2" name="Freeform 51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3" name="Freeform 52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4" name="Freeform 53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5" name="Freeform 54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6" name="Freeform 55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7" name="Freeform 56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8" name="Freeform 57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9" name="Freeform 58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0" name="Freeform 59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1" name="Freeform 60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2" name="Freeform 61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3" name="Freeform 62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4" name="Freeform 63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5" name="Freeform 64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6" name="Freeform 65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7" name="Freeform 66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8" name="Freeform 67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9" name="Freeform 68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00" name="Freeform 69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01" name="Freeform 70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02" name="Freeform 71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268" name="Group 72"/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10337" name="Freeform 73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8" name="Freeform 74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9" name="Freeform 75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0" name="Freeform 76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1" name="Freeform 77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2" name="Freeform 78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3" name="Freeform 79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4" name="Freeform 80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5" name="Freeform 81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6" name="Freeform 82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7" name="Freeform 83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8" name="Freeform 84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9" name="Freeform 85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0" name="Freeform 86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1" name="Freeform 87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2" name="Freeform 88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3" name="Freeform 89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4" name="Freeform 90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5" name="Freeform 91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6" name="Freeform 92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7" name="Freeform 93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8" name="Freeform 94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9" name="Freeform 95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0" name="Freeform 96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1" name="Freeform 97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2" name="Freeform 98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3" name="Freeform 99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4" name="Freeform 100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5" name="Freeform 101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6" name="Freeform 102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7" name="Freeform 103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8" name="Freeform 104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9" name="Freeform 105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269" name="Group 106"/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10304" name="Freeform 107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5" name="Freeform 108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6" name="Freeform 109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7" name="Freeform 110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8" name="Freeform 111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9" name="Freeform 112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0" name="Freeform 113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1" name="Freeform 114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2" name="Freeform 115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3" name="Freeform 116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4" name="Freeform 117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5" name="Freeform 118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6" name="Freeform 119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7" name="Freeform 120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8" name="Freeform 121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9" name="Freeform 122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0" name="Freeform 123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1" name="Freeform 124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2" name="Freeform 125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3" name="Freeform 126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4" name="Freeform 127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5" name="Freeform 128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6" name="Freeform 129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7" name="Freeform 130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8" name="Freeform 131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9" name="Freeform 132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0" name="Freeform 133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1" name="Freeform 134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2" name="Freeform 135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3" name="Freeform 136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4" name="Freeform 137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5" name="Freeform 138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6" name="Freeform 139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270" name="Group 140"/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0271" name="Freeform 141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2" name="Freeform 142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3" name="Freeform 143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4" name="Freeform 144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5" name="Freeform 145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6" name="Freeform 146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7" name="Freeform 147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8" name="Freeform 148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9" name="Freeform 149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0" name="Freeform 150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1" name="Freeform 151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2" name="Freeform 152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3" name="Freeform 153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4" name="Freeform 154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5" name="Freeform 155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6" name="Freeform 156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7" name="Freeform 157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8" name="Freeform 158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9" name="Freeform 159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0" name="Freeform 160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1" name="Freeform 161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2" name="Freeform 162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3" name="Freeform 163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4" name="Freeform 164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5" name="Freeform 165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6" name="Freeform 166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7" name="Freeform 167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8" name="Freeform 168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9" name="Freeform 169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0" name="Freeform 170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1" name="Freeform 171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2" name="Freeform 172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3" name="Freeform 173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2A3459D7-4423-6DAB-85D3-43736D3ED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71" y="269530"/>
            <a:ext cx="1978432" cy="1265934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156ED4A3-37CD-DEC9-38E7-999068025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210" y="3254648"/>
            <a:ext cx="2089355" cy="1619919"/>
          </a:xfrm>
          <a:prstGeom prst="rect">
            <a:avLst/>
          </a:prstGeom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03111C74-128A-A81F-C7A9-CCB2EE48CF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393">
            <a:off x="-138074" y="3128030"/>
            <a:ext cx="1599576" cy="1599576"/>
          </a:xfrm>
          <a:prstGeom prst="rect">
            <a:avLst/>
          </a:prstGeom>
        </p:spPr>
      </p:pic>
      <p:sp>
        <p:nvSpPr>
          <p:cNvPr id="2" name="Rectangles 5">
            <a:extLst>
              <a:ext uri="{FF2B5EF4-FFF2-40B4-BE49-F238E27FC236}">
                <a16:creationId xmlns:a16="http://schemas.microsoft.com/office/drawing/2014/main" id="{19D1E7A4-753E-C1BA-910F-A5FECD424CBD}"/>
              </a:ext>
            </a:extLst>
          </p:cNvPr>
          <p:cNvSpPr/>
          <p:nvPr/>
        </p:nvSpPr>
        <p:spPr>
          <a:xfrm>
            <a:off x="334846" y="278088"/>
            <a:ext cx="10229850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8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 </a:t>
            </a:r>
            <a:r>
              <a:rPr kumimoji="0" lang="vi-VN" altLang="en-US" sz="288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D85428DE-6ABB-8BBD-E82D-AA8B72B20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415" y="1878630"/>
            <a:ext cx="5743541" cy="13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0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NHẠC</a:t>
            </a:r>
          </a:p>
          <a:p>
            <a:pPr eaLnBrk="1" hangingPunct="1"/>
            <a:r>
              <a:rPr lang="en-US" sz="40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THEO KÍ HIỆU BÀN TAY</a:t>
            </a:r>
          </a:p>
        </p:txBody>
      </p:sp>
    </p:spTree>
    <p:extLst>
      <p:ext uri="{BB962C8B-B14F-4D97-AF65-F5344CB8AC3E}">
        <p14:creationId xmlns:p14="http://schemas.microsoft.com/office/powerpoint/2010/main" val="154118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>
            <a:extLst>
              <a:ext uri="{FF2B5EF4-FFF2-40B4-BE49-F238E27FC236}">
                <a16:creationId xmlns:a16="http://schemas.microsoft.com/office/drawing/2014/main" id="{67980631-9A07-2352-ED6E-ED8A0C45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9725"/>
            <a:ext cx="109728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E:\BÀI CÔ CHÍNH\Capture.PNG">
            <a:extLst>
              <a:ext uri="{FF2B5EF4-FFF2-40B4-BE49-F238E27FC236}">
                <a16:creationId xmlns:a16="http://schemas.microsoft.com/office/drawing/2014/main" id="{EF26B47F-24E0-1FF6-0ECE-8F58BC8F3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6" y="1338263"/>
            <a:ext cx="1008112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s 5">
            <a:extLst>
              <a:ext uri="{FF2B5EF4-FFF2-40B4-BE49-F238E27FC236}">
                <a16:creationId xmlns:a16="http://schemas.microsoft.com/office/drawing/2014/main" id="{140EDD79-47DA-F0B6-1DCC-6EA44A42E1FA}"/>
              </a:ext>
            </a:extLst>
          </p:cNvPr>
          <p:cNvSpPr/>
          <p:nvPr/>
        </p:nvSpPr>
        <p:spPr>
          <a:xfrm>
            <a:off x="34816" y="273263"/>
            <a:ext cx="10229850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8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 </a:t>
            </a:r>
            <a:r>
              <a:rPr kumimoji="0" lang="vi-VN" altLang="en-US" sz="288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</a:p>
        </p:txBody>
      </p:sp>
    </p:spTree>
    <p:extLst>
      <p:ext uri="{BB962C8B-B14F-4D97-AF65-F5344CB8AC3E}">
        <p14:creationId xmlns:p14="http://schemas.microsoft.com/office/powerpoint/2010/main" val="29926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EA4F98F5-8F4D-8C07-1160-55C3342989A7}"/>
              </a:ext>
            </a:extLst>
          </p:cNvPr>
          <p:cNvSpPr/>
          <p:nvPr/>
        </p:nvSpPr>
        <p:spPr>
          <a:xfrm>
            <a:off x="7668309" y="6240780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5486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08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FC75E7EB-F5BD-0A4B-978A-492800B03926}"/>
              </a:ext>
            </a:extLst>
          </p:cNvPr>
          <p:cNvSpPr/>
          <p:nvPr/>
        </p:nvSpPr>
        <p:spPr>
          <a:xfrm>
            <a:off x="3873549" y="6281044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5486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08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B3AE8FEA-CEB7-14EE-CE99-F3102C2AD947}"/>
              </a:ext>
            </a:extLst>
          </p:cNvPr>
          <p:cNvSpPr/>
          <p:nvPr/>
        </p:nvSpPr>
        <p:spPr>
          <a:xfrm>
            <a:off x="444549" y="6220274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5486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08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D63BFAE-65F5-9DA4-4630-C7112C137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651" y="6560820"/>
            <a:ext cx="5715000" cy="297180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8B53CFAA-15B7-141E-E22F-1B8C6788EA1F}"/>
              </a:ext>
            </a:extLst>
          </p:cNvPr>
          <p:cNvSpPr txBox="1"/>
          <p:nvPr/>
        </p:nvSpPr>
        <p:spPr>
          <a:xfrm>
            <a:off x="559580" y="1582502"/>
            <a:ext cx="189623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8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Nội</a:t>
            </a:r>
            <a:r>
              <a:rPr lang="en-US" sz="2880" b="1" dirty="0">
                <a:solidFill>
                  <a:srgbClr val="FF0000"/>
                </a:solidFill>
                <a:cs typeface="Times New Roman" panose="02020603050405020304" pitchFamily="18" charset="0"/>
              </a:rPr>
              <a:t> dung 1</a:t>
            </a: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24B540FC-88CC-33A7-7DF3-9EA4730E5366}"/>
              </a:ext>
            </a:extLst>
          </p:cNvPr>
          <p:cNvSpPr/>
          <p:nvPr/>
        </p:nvSpPr>
        <p:spPr>
          <a:xfrm>
            <a:off x="9738360" y="3992753"/>
            <a:ext cx="1071154" cy="2448374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sz="162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5F8EC6E4-58E0-49DE-CB9C-B8C8D5EC5740}"/>
              </a:ext>
            </a:extLst>
          </p:cNvPr>
          <p:cNvSpPr/>
          <p:nvPr/>
        </p:nvSpPr>
        <p:spPr>
          <a:xfrm>
            <a:off x="9590856" y="25362"/>
            <a:ext cx="1828801" cy="1442301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algn="l" defTabSz="5486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08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911A8D0C-824C-C968-84E5-A489BCDAA14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36853" y="80476"/>
            <a:ext cx="1619354" cy="1116878"/>
          </a:xfrm>
          <a:prstGeom prst="rect">
            <a:avLst/>
          </a:prstGeom>
        </p:spPr>
      </p:pic>
      <p:sp>
        <p:nvSpPr>
          <p:cNvPr id="6" name="Rectangles 5">
            <a:extLst>
              <a:ext uri="{FF2B5EF4-FFF2-40B4-BE49-F238E27FC236}">
                <a16:creationId xmlns:a16="http://schemas.microsoft.com/office/drawing/2014/main" id="{5E5B252D-CE0A-A9D0-B7F5-FF3DE885BE36}"/>
              </a:ext>
            </a:extLst>
          </p:cNvPr>
          <p:cNvSpPr/>
          <p:nvPr/>
        </p:nvSpPr>
        <p:spPr>
          <a:xfrm>
            <a:off x="34816" y="273263"/>
            <a:ext cx="10229850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US" sz="2880" b="1" u="sng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cs typeface="Times New Roman" panose="02020603050405020304" pitchFamily="18" charset="0"/>
              </a:rPr>
              <a:t>Âm </a:t>
            </a:r>
            <a:r>
              <a:rPr lang="vi-VN" altLang="en-US" sz="2880" b="1" u="sng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cs typeface="Times New Roman" panose="02020603050405020304" pitchFamily="18" charset="0"/>
              </a:rPr>
              <a:t>nhạc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5647B06-A9AA-493A-6669-F13FF74130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65190" y="6560819"/>
            <a:ext cx="5394960" cy="29718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B7B1B663-2F4F-2A9F-80E6-BCF87B1F1653}"/>
              </a:ext>
            </a:extLst>
          </p:cNvPr>
          <p:cNvSpPr txBox="1"/>
          <p:nvPr/>
        </p:nvSpPr>
        <p:spPr>
          <a:xfrm>
            <a:off x="2318048" y="2259594"/>
            <a:ext cx="751381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80" b="1" dirty="0">
                <a:solidFill>
                  <a:srgbClr val="0070C0"/>
                </a:solidFill>
                <a:cs typeface="Times New Roman" panose="02020603050405020304" pitchFamily="18" charset="0"/>
              </a:rPr>
              <a:t>Ôn tập bài hát: </a:t>
            </a:r>
          </a:p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80" b="1" dirty="0">
                <a:solidFill>
                  <a:srgbClr val="0070C0"/>
                </a:solidFill>
                <a:cs typeface="Times New Roman" panose="02020603050405020304" pitchFamily="18" charset="0"/>
              </a:rPr>
              <a:t>                  Học sinh lớp 2 chăm ngoan </a:t>
            </a:r>
          </a:p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8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8" grpId="1"/>
      <p:bldP spid="8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44" y="188640"/>
            <a:ext cx="8224936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" y="2132856"/>
            <a:ext cx="926466" cy="127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63" y="3962661"/>
            <a:ext cx="1108939" cy="249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B03F367B-2CD0-29DF-112A-83A46BDCF8E6}"/>
              </a:ext>
            </a:extLst>
          </p:cNvPr>
          <p:cNvSpPr/>
          <p:nvPr/>
        </p:nvSpPr>
        <p:spPr>
          <a:xfrm>
            <a:off x="0" y="4965781"/>
            <a:ext cx="1433427" cy="1489275"/>
          </a:xfrm>
          <a:custGeom>
            <a:avLst/>
            <a:gdLst/>
            <a:ahLst/>
            <a:cxnLst/>
            <a:rect l="l" t="t" r="r" b="b"/>
            <a:pathLst>
              <a:path w="1592697" h="1654750">
                <a:moveTo>
                  <a:pt x="0" y="0"/>
                </a:moveTo>
                <a:lnTo>
                  <a:pt x="1592697" y="0"/>
                </a:lnTo>
                <a:lnTo>
                  <a:pt x="1592697" y="1654750"/>
                </a:lnTo>
                <a:lnTo>
                  <a:pt x="0" y="16547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62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D523488A-CA47-BC43-A85D-799374EFFA53}"/>
              </a:ext>
            </a:extLst>
          </p:cNvPr>
          <p:cNvSpPr/>
          <p:nvPr/>
        </p:nvSpPr>
        <p:spPr>
          <a:xfrm>
            <a:off x="0" y="6332791"/>
            <a:ext cx="10972800" cy="525209"/>
          </a:xfrm>
          <a:custGeom>
            <a:avLst/>
            <a:gdLst/>
            <a:ahLst/>
            <a:cxnLst/>
            <a:rect l="l" t="t" r="r" b="b"/>
            <a:pathLst>
              <a:path w="7315200" h="1542842">
                <a:moveTo>
                  <a:pt x="0" y="0"/>
                </a:moveTo>
                <a:lnTo>
                  <a:pt x="7315200" y="0"/>
                </a:lnTo>
                <a:lnTo>
                  <a:pt x="7315200" y="1542843"/>
                </a:lnTo>
                <a:lnTo>
                  <a:pt x="0" y="15428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sz="243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4"/>
          <p:cNvGrpSpPr/>
          <p:nvPr/>
        </p:nvGrpSpPr>
        <p:grpSpPr bwMode="auto">
          <a:xfrm>
            <a:off x="-133731" y="6206814"/>
            <a:ext cx="11240262" cy="651186"/>
            <a:chOff x="0" y="4105"/>
            <a:chExt cx="5511" cy="215"/>
          </a:xfrm>
        </p:grpSpPr>
        <p:sp>
          <p:nvSpPr>
            <p:cNvPr id="10266" name="Freeform 37"/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0267" name="Group 38"/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0370" name="Freeform 39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1" name="Freeform 40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2" name="Freeform 41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3" name="Freeform 42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4" name="Freeform 43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5" name="Freeform 44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6" name="Freeform 45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7" name="Freeform 46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8" name="Freeform 47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9" name="Freeform 48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0" name="Freeform 49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1" name="Freeform 50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2" name="Freeform 51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3" name="Freeform 52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4" name="Freeform 53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5" name="Freeform 54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6" name="Freeform 55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7" name="Freeform 56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8" name="Freeform 57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9" name="Freeform 58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0" name="Freeform 59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1" name="Freeform 60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2" name="Freeform 61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3" name="Freeform 62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4" name="Freeform 63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5" name="Freeform 64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6" name="Freeform 65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7" name="Freeform 66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8" name="Freeform 67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9" name="Freeform 68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00" name="Freeform 69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01" name="Freeform 70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02" name="Freeform 71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268" name="Group 72"/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10337" name="Freeform 73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8" name="Freeform 74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9" name="Freeform 75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0" name="Freeform 76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1" name="Freeform 77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2" name="Freeform 78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3" name="Freeform 79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4" name="Freeform 80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5" name="Freeform 81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6" name="Freeform 82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7" name="Freeform 83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8" name="Freeform 84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9" name="Freeform 85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0" name="Freeform 86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1" name="Freeform 87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2" name="Freeform 88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3" name="Freeform 89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4" name="Freeform 90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5" name="Freeform 91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6" name="Freeform 92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7" name="Freeform 93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8" name="Freeform 94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9" name="Freeform 95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0" name="Freeform 96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1" name="Freeform 97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2" name="Freeform 98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3" name="Freeform 99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4" name="Freeform 100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5" name="Freeform 101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6" name="Freeform 102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7" name="Freeform 103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8" name="Freeform 104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9" name="Freeform 105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269" name="Group 106"/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10304" name="Freeform 107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5" name="Freeform 108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6" name="Freeform 109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7" name="Freeform 110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8" name="Freeform 111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9" name="Freeform 112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0" name="Freeform 113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1" name="Freeform 114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2" name="Freeform 115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3" name="Freeform 116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4" name="Freeform 117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5" name="Freeform 118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6" name="Freeform 119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7" name="Freeform 120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8" name="Freeform 121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9" name="Freeform 122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0" name="Freeform 123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1" name="Freeform 124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2" name="Freeform 125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3" name="Freeform 126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4" name="Freeform 127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5" name="Freeform 128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6" name="Freeform 129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7" name="Freeform 130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8" name="Freeform 131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9" name="Freeform 132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0" name="Freeform 133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1" name="Freeform 134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2" name="Freeform 135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3" name="Freeform 136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4" name="Freeform 137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5" name="Freeform 138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6" name="Freeform 139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270" name="Group 140"/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0271" name="Freeform 141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2" name="Freeform 142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3" name="Freeform 143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4" name="Freeform 144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5" name="Freeform 145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6" name="Freeform 146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7" name="Freeform 147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8" name="Freeform 148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9" name="Freeform 149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0" name="Freeform 150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1" name="Freeform 151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2" name="Freeform 152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3" name="Freeform 153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4" name="Freeform 154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5" name="Freeform 155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6" name="Freeform 156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7" name="Freeform 157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8" name="Freeform 158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9" name="Freeform 159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0" name="Freeform 160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1" name="Freeform 161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2" name="Freeform 162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3" name="Freeform 163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4" name="Freeform 164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5" name="Freeform 165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6" name="Freeform 166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7" name="Freeform 167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8" name="Freeform 168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9" name="Freeform 169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0" name="Freeform 170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1" name="Freeform 171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2" name="Freeform 172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3" name="Freeform 173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2A3459D7-4423-6DAB-85D3-43736D3ED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71" y="269530"/>
            <a:ext cx="1978432" cy="1265934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156ED4A3-37CD-DEC9-38E7-999068025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210" y="3254648"/>
            <a:ext cx="2089355" cy="1619919"/>
          </a:xfrm>
          <a:prstGeom prst="rect">
            <a:avLst/>
          </a:prstGeom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03111C74-128A-A81F-C7A9-CCB2EE48CF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393">
            <a:off x="-138074" y="3128030"/>
            <a:ext cx="1599576" cy="1599576"/>
          </a:xfrm>
          <a:prstGeom prst="rect">
            <a:avLst/>
          </a:prstGeom>
        </p:spPr>
      </p:pic>
      <p:sp>
        <p:nvSpPr>
          <p:cNvPr id="2" name="Rectangles 5">
            <a:extLst>
              <a:ext uri="{FF2B5EF4-FFF2-40B4-BE49-F238E27FC236}">
                <a16:creationId xmlns:a16="http://schemas.microsoft.com/office/drawing/2014/main" id="{19D1E7A4-753E-C1BA-910F-A5FECD424CBD}"/>
              </a:ext>
            </a:extLst>
          </p:cNvPr>
          <p:cNvSpPr/>
          <p:nvPr/>
        </p:nvSpPr>
        <p:spPr>
          <a:xfrm>
            <a:off x="334846" y="278088"/>
            <a:ext cx="10229850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8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 </a:t>
            </a:r>
            <a:r>
              <a:rPr kumimoji="0" lang="vi-VN" altLang="en-US" sz="288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161B242-8739-BDD6-B85A-C70CB56B1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755" y="1952829"/>
            <a:ext cx="7094874" cy="110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KẾT HỢP 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VẬN ĐỘNG MINH HỌA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3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" b="3758"/>
          <a:stretch>
            <a:fillRect/>
          </a:stretch>
        </p:blipFill>
        <p:spPr bwMode="auto">
          <a:xfrm>
            <a:off x="445840" y="1050697"/>
            <a:ext cx="10297144" cy="49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[KARAOKE] HỌC SINH LỚP HAI CHĂM NGOAN - LỚP 2 - KẾT NỐI TRI THỨC VỚI CUỘC SỐNG">
            <a:hlinkClick r:id="" action="ppaction://media"/>
          </p:cNvPr>
          <p:cNvPicPr>
            <a:picLocks noGrp="1" noChangeAspect="1"/>
          </p:cNvPicPr>
          <p:nvPr>
            <p:ph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1670" y="476885"/>
            <a:ext cx="619125" cy="619125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9092FE71-6185-02FE-C432-642AB4A2D910}"/>
              </a:ext>
            </a:extLst>
          </p:cNvPr>
          <p:cNvSpPr/>
          <p:nvPr/>
        </p:nvSpPr>
        <p:spPr>
          <a:xfrm>
            <a:off x="1" y="5733256"/>
            <a:ext cx="877887" cy="721800"/>
          </a:xfrm>
          <a:custGeom>
            <a:avLst/>
            <a:gdLst/>
            <a:ahLst/>
            <a:cxnLst/>
            <a:rect l="l" t="t" r="r" b="b"/>
            <a:pathLst>
              <a:path w="1592697" h="1654750">
                <a:moveTo>
                  <a:pt x="0" y="0"/>
                </a:moveTo>
                <a:lnTo>
                  <a:pt x="1592697" y="0"/>
                </a:lnTo>
                <a:lnTo>
                  <a:pt x="1592697" y="1654750"/>
                </a:lnTo>
                <a:lnTo>
                  <a:pt x="0" y="1654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62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4B6E5552-9196-D6C3-4228-218F4DF9C8BE}"/>
              </a:ext>
            </a:extLst>
          </p:cNvPr>
          <p:cNvSpPr/>
          <p:nvPr/>
        </p:nvSpPr>
        <p:spPr>
          <a:xfrm>
            <a:off x="0" y="6332791"/>
            <a:ext cx="10972800" cy="525209"/>
          </a:xfrm>
          <a:custGeom>
            <a:avLst/>
            <a:gdLst/>
            <a:ahLst/>
            <a:cxnLst/>
            <a:rect l="l" t="t" r="r" b="b"/>
            <a:pathLst>
              <a:path w="7315200" h="1542842">
                <a:moveTo>
                  <a:pt x="0" y="0"/>
                </a:moveTo>
                <a:lnTo>
                  <a:pt x="7315200" y="0"/>
                </a:lnTo>
                <a:lnTo>
                  <a:pt x="7315200" y="1542843"/>
                </a:lnTo>
                <a:lnTo>
                  <a:pt x="0" y="1542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sz="243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DDD90C83-BC79-8095-1DD5-6995040A6C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035" y="71968"/>
            <a:ext cx="1441283" cy="1117456"/>
          </a:xfrm>
          <a:prstGeom prst="rect">
            <a:avLst/>
          </a:prstGeom>
        </p:spPr>
      </p:pic>
      <p:sp>
        <p:nvSpPr>
          <p:cNvPr id="6" name="Rectangles 5">
            <a:extLst>
              <a:ext uri="{FF2B5EF4-FFF2-40B4-BE49-F238E27FC236}">
                <a16:creationId xmlns:a16="http://schemas.microsoft.com/office/drawing/2014/main" id="{BB824983-D2D9-F715-DCC9-E9B7173781D7}"/>
              </a:ext>
            </a:extLst>
          </p:cNvPr>
          <p:cNvSpPr/>
          <p:nvPr/>
        </p:nvSpPr>
        <p:spPr>
          <a:xfrm>
            <a:off x="229816" y="-14421"/>
            <a:ext cx="10229850" cy="97872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8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 tư , ngày 25 tháng 10 năm 2023</a:t>
            </a: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8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 </a:t>
            </a:r>
            <a:r>
              <a:rPr kumimoji="0" lang="vi-VN" altLang="en-US" sz="288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endParaRPr kumimoji="0" lang="vi-VN" altLang="en-US" sz="288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65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EA4F98F5-8F4D-8C07-1160-55C3342989A7}"/>
              </a:ext>
            </a:extLst>
          </p:cNvPr>
          <p:cNvSpPr/>
          <p:nvPr/>
        </p:nvSpPr>
        <p:spPr>
          <a:xfrm>
            <a:off x="7668309" y="6240780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FC75E7EB-F5BD-0A4B-978A-492800B03926}"/>
              </a:ext>
            </a:extLst>
          </p:cNvPr>
          <p:cNvSpPr/>
          <p:nvPr/>
        </p:nvSpPr>
        <p:spPr>
          <a:xfrm>
            <a:off x="3873549" y="6281044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B3AE8FEA-CEB7-14EE-CE99-F3102C2AD947}"/>
              </a:ext>
            </a:extLst>
          </p:cNvPr>
          <p:cNvSpPr/>
          <p:nvPr/>
        </p:nvSpPr>
        <p:spPr>
          <a:xfrm>
            <a:off x="444549" y="6220274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D63BFAE-65F5-9DA4-4630-C7112C137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651" y="6560820"/>
            <a:ext cx="5715000" cy="297180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8B53CFAA-15B7-141E-E22F-1B8C6788EA1F}"/>
              </a:ext>
            </a:extLst>
          </p:cNvPr>
          <p:cNvSpPr txBox="1"/>
          <p:nvPr/>
        </p:nvSpPr>
        <p:spPr>
          <a:xfrm>
            <a:off x="559580" y="1582502"/>
            <a:ext cx="189623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8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8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2</a:t>
            </a: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24B540FC-88CC-33A7-7DF3-9EA4730E5366}"/>
              </a:ext>
            </a:extLst>
          </p:cNvPr>
          <p:cNvSpPr/>
          <p:nvPr/>
        </p:nvSpPr>
        <p:spPr>
          <a:xfrm>
            <a:off x="9738360" y="3992753"/>
            <a:ext cx="1071154" cy="2448374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2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5F8EC6E4-58E0-49DE-CB9C-B8C8D5EC5740}"/>
              </a:ext>
            </a:extLst>
          </p:cNvPr>
          <p:cNvSpPr/>
          <p:nvPr/>
        </p:nvSpPr>
        <p:spPr>
          <a:xfrm>
            <a:off x="9590856" y="25362"/>
            <a:ext cx="1828801" cy="1442301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911A8D0C-824C-C968-84E5-A489BCDAA14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36853" y="80476"/>
            <a:ext cx="1619354" cy="1116878"/>
          </a:xfrm>
          <a:prstGeom prst="rect">
            <a:avLst/>
          </a:prstGeom>
        </p:spPr>
      </p:pic>
      <p:sp>
        <p:nvSpPr>
          <p:cNvPr id="6" name="Rectangles 5">
            <a:extLst>
              <a:ext uri="{FF2B5EF4-FFF2-40B4-BE49-F238E27FC236}">
                <a16:creationId xmlns:a16="http://schemas.microsoft.com/office/drawing/2014/main" id="{5E5B252D-CE0A-A9D0-B7F5-FF3DE885BE36}"/>
              </a:ext>
            </a:extLst>
          </p:cNvPr>
          <p:cNvSpPr/>
          <p:nvPr/>
        </p:nvSpPr>
        <p:spPr>
          <a:xfrm>
            <a:off x="34816" y="273263"/>
            <a:ext cx="10229850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8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 </a:t>
            </a:r>
            <a:r>
              <a:rPr kumimoji="0" lang="vi-VN" altLang="en-US" sz="288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5647B06-A9AA-493A-6669-F13FF74130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65190" y="6560819"/>
            <a:ext cx="5394960" cy="29718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B7B1B663-2F4F-2A9F-80E6-BCF87B1F1653}"/>
              </a:ext>
            </a:extLst>
          </p:cNvPr>
          <p:cNvSpPr txBox="1"/>
          <p:nvPr/>
        </p:nvSpPr>
        <p:spPr>
          <a:xfrm>
            <a:off x="3182144" y="2349786"/>
            <a:ext cx="751381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8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nhạc: Bài số 2</a:t>
            </a:r>
            <a:endParaRPr kumimoji="0" lang="vi-VN" sz="288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8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23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EA4F98F5-8F4D-8C07-1160-55C3342989A7}"/>
              </a:ext>
            </a:extLst>
          </p:cNvPr>
          <p:cNvSpPr/>
          <p:nvPr/>
        </p:nvSpPr>
        <p:spPr>
          <a:xfrm>
            <a:off x="7668309" y="6240780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FC75E7EB-F5BD-0A4B-978A-492800B03926}"/>
              </a:ext>
            </a:extLst>
          </p:cNvPr>
          <p:cNvSpPr/>
          <p:nvPr/>
        </p:nvSpPr>
        <p:spPr>
          <a:xfrm>
            <a:off x="3873549" y="6281044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B3AE8FEA-CEB7-14EE-CE99-F3102C2AD947}"/>
              </a:ext>
            </a:extLst>
          </p:cNvPr>
          <p:cNvSpPr/>
          <p:nvPr/>
        </p:nvSpPr>
        <p:spPr>
          <a:xfrm>
            <a:off x="444549" y="6220274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D63BFAE-65F5-9DA4-4630-C7112C137B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2651" y="6560820"/>
            <a:ext cx="5715000" cy="297180"/>
          </a:xfrm>
          <a:prstGeom prst="rect">
            <a:avLst/>
          </a:prstGeom>
        </p:spPr>
      </p:pic>
      <p:sp>
        <p:nvSpPr>
          <p:cNvPr id="16" name="Freeform 3">
            <a:extLst>
              <a:ext uri="{FF2B5EF4-FFF2-40B4-BE49-F238E27FC236}">
                <a16:creationId xmlns:a16="http://schemas.microsoft.com/office/drawing/2014/main" id="{24B540FC-88CC-33A7-7DF3-9EA4730E5366}"/>
              </a:ext>
            </a:extLst>
          </p:cNvPr>
          <p:cNvSpPr/>
          <p:nvPr/>
        </p:nvSpPr>
        <p:spPr>
          <a:xfrm>
            <a:off x="9738360" y="3992753"/>
            <a:ext cx="1071154" cy="2448374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2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5F8EC6E4-58E0-49DE-CB9C-B8C8D5EC5740}"/>
              </a:ext>
            </a:extLst>
          </p:cNvPr>
          <p:cNvSpPr/>
          <p:nvPr/>
        </p:nvSpPr>
        <p:spPr>
          <a:xfrm>
            <a:off x="9590856" y="25362"/>
            <a:ext cx="1828801" cy="1442301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911A8D0C-824C-C968-84E5-A489BCDAA14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36853" y="80476"/>
            <a:ext cx="1619354" cy="111687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5647B06-A9AA-493A-6669-F13FF74130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65190" y="6560819"/>
            <a:ext cx="5394960" cy="297180"/>
          </a:xfrm>
          <a:prstGeom prst="rect">
            <a:avLst/>
          </a:prstGeom>
        </p:spPr>
      </p:pic>
      <p:pic>
        <p:nvPicPr>
          <p:cNvPr id="12" name="Picture 2" descr="E:\BÀI CÔ CHÍNH\Capture.PNG">
            <a:extLst>
              <a:ext uri="{FF2B5EF4-FFF2-40B4-BE49-F238E27FC236}">
                <a16:creationId xmlns:a16="http://schemas.microsoft.com/office/drawing/2014/main" id="{6796848C-356D-1266-308C-96B32B86C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14" y="1746241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s 5">
            <a:extLst>
              <a:ext uri="{FF2B5EF4-FFF2-40B4-BE49-F238E27FC236}">
                <a16:creationId xmlns:a16="http://schemas.microsoft.com/office/drawing/2014/main" id="{FF9B2C64-A270-85EB-C30F-EE356B7C4D70}"/>
              </a:ext>
            </a:extLst>
          </p:cNvPr>
          <p:cNvSpPr/>
          <p:nvPr/>
        </p:nvSpPr>
        <p:spPr>
          <a:xfrm>
            <a:off x="34816" y="273263"/>
            <a:ext cx="10229850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8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 </a:t>
            </a:r>
            <a:r>
              <a:rPr kumimoji="0" lang="vi-VN" altLang="en-US" sz="288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</a:p>
        </p:txBody>
      </p:sp>
    </p:spTree>
    <p:extLst>
      <p:ext uri="{BB962C8B-B14F-4D97-AF65-F5344CB8AC3E}">
        <p14:creationId xmlns:p14="http://schemas.microsoft.com/office/powerpoint/2010/main" val="41937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EA4F98F5-8F4D-8C07-1160-55C3342989A7}"/>
              </a:ext>
            </a:extLst>
          </p:cNvPr>
          <p:cNvSpPr/>
          <p:nvPr/>
        </p:nvSpPr>
        <p:spPr>
          <a:xfrm>
            <a:off x="7668309" y="6240780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FC75E7EB-F5BD-0A4B-978A-492800B03926}"/>
              </a:ext>
            </a:extLst>
          </p:cNvPr>
          <p:cNvSpPr/>
          <p:nvPr/>
        </p:nvSpPr>
        <p:spPr>
          <a:xfrm>
            <a:off x="3873549" y="6281044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B3AE8FEA-CEB7-14EE-CE99-F3102C2AD947}"/>
              </a:ext>
            </a:extLst>
          </p:cNvPr>
          <p:cNvSpPr/>
          <p:nvPr/>
        </p:nvSpPr>
        <p:spPr>
          <a:xfrm>
            <a:off x="444549" y="6220274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D63BFAE-65F5-9DA4-4630-C7112C137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651" y="6560820"/>
            <a:ext cx="5715000" cy="297180"/>
          </a:xfrm>
          <a:prstGeom prst="rect">
            <a:avLst/>
          </a:prstGeom>
        </p:spPr>
      </p:pic>
      <p:sp>
        <p:nvSpPr>
          <p:cNvPr id="16" name="Freeform 3">
            <a:extLst>
              <a:ext uri="{FF2B5EF4-FFF2-40B4-BE49-F238E27FC236}">
                <a16:creationId xmlns:a16="http://schemas.microsoft.com/office/drawing/2014/main" id="{24B540FC-88CC-33A7-7DF3-9EA4730E5366}"/>
              </a:ext>
            </a:extLst>
          </p:cNvPr>
          <p:cNvSpPr/>
          <p:nvPr/>
        </p:nvSpPr>
        <p:spPr>
          <a:xfrm>
            <a:off x="9738360" y="3992753"/>
            <a:ext cx="1071154" cy="2448374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2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5F8EC6E4-58E0-49DE-CB9C-B8C8D5EC5740}"/>
              </a:ext>
            </a:extLst>
          </p:cNvPr>
          <p:cNvSpPr/>
          <p:nvPr/>
        </p:nvSpPr>
        <p:spPr>
          <a:xfrm>
            <a:off x="9590856" y="25362"/>
            <a:ext cx="1828801" cy="1442301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911A8D0C-824C-C968-84E5-A489BCDAA14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36853" y="80476"/>
            <a:ext cx="1619354" cy="111687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5647B06-A9AA-493A-6669-F13FF74130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65190" y="6560819"/>
            <a:ext cx="5394960" cy="297180"/>
          </a:xfrm>
          <a:prstGeom prst="rect">
            <a:avLst/>
          </a:prstGeom>
        </p:spPr>
      </p:pic>
      <p:pic>
        <p:nvPicPr>
          <p:cNvPr id="2" name="Picture 2" descr="E:\BÀI CÔ CHÍNH\Capture.PNG">
            <a:extLst>
              <a:ext uri="{FF2B5EF4-FFF2-40B4-BE49-F238E27FC236}">
                <a16:creationId xmlns:a16="http://schemas.microsoft.com/office/drawing/2014/main" id="{45D25830-E04B-71A8-73DE-D58C7F6B5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44" y="1583372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3F11952-B1F5-22A1-B5D5-DA110215A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8" y="1511934"/>
            <a:ext cx="30861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 dirty="0" err="1">
                <a:solidFill>
                  <a:srgbClr val="1713CB"/>
                </a:solidFill>
                <a:latin typeface="Cambria" panose="02040503050406030204" pitchFamily="18" charset="0"/>
                <a:cs typeface="Calibri" panose="020F0502020204030204" charset="0"/>
              </a:rPr>
              <a:t>Đọc</a:t>
            </a:r>
            <a:r>
              <a:rPr lang="en-US" sz="3200" b="1" dirty="0">
                <a:solidFill>
                  <a:srgbClr val="1713CB"/>
                </a:solidFill>
                <a:latin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Cambria" panose="02040503050406030204" pitchFamily="18" charset="0"/>
                <a:cs typeface="Calibri" panose="020F0502020204030204" charset="0"/>
              </a:rPr>
              <a:t>tên</a:t>
            </a:r>
            <a:r>
              <a:rPr lang="en-US" sz="3200" b="1" dirty="0">
                <a:solidFill>
                  <a:srgbClr val="1713CB"/>
                </a:solidFill>
                <a:latin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Cambria" panose="02040503050406030204" pitchFamily="18" charset="0"/>
                <a:cs typeface="Calibri" panose="020F0502020204030204" charset="0"/>
              </a:rPr>
              <a:t>nốt</a:t>
            </a:r>
            <a:endParaRPr lang="en-US" sz="3200" b="1" dirty="0">
              <a:solidFill>
                <a:srgbClr val="1713CB"/>
              </a:solidFill>
              <a:latin typeface="Cambria" panose="02040503050406030204" pitchFamily="18" charset="0"/>
              <a:cs typeface="Calibri" panose="020F0502020204030204" charset="0"/>
            </a:endParaRPr>
          </a:p>
        </p:txBody>
      </p:sp>
      <p:sp>
        <p:nvSpPr>
          <p:cNvPr id="8" name="Rectangles 5">
            <a:extLst>
              <a:ext uri="{FF2B5EF4-FFF2-40B4-BE49-F238E27FC236}">
                <a16:creationId xmlns:a16="http://schemas.microsoft.com/office/drawing/2014/main" id="{F9351F0D-C027-E562-B9FB-28061738E563}"/>
              </a:ext>
            </a:extLst>
          </p:cNvPr>
          <p:cNvSpPr/>
          <p:nvPr/>
        </p:nvSpPr>
        <p:spPr>
          <a:xfrm>
            <a:off x="34816" y="273263"/>
            <a:ext cx="10229850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8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 </a:t>
            </a:r>
            <a:r>
              <a:rPr kumimoji="0" lang="vi-VN" altLang="en-US" sz="288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</a:p>
        </p:txBody>
      </p:sp>
    </p:spTree>
    <p:extLst>
      <p:ext uri="{BB962C8B-B14F-4D97-AF65-F5344CB8AC3E}">
        <p14:creationId xmlns:p14="http://schemas.microsoft.com/office/powerpoint/2010/main" val="2839780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F3766D-5552-8BC6-D525-2C048D1E0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0136" y="1362521"/>
            <a:ext cx="504157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algn="l" eaLnBrk="1" hangingPunct="1"/>
            <a:r>
              <a:rPr lang="en-US" sz="3600" b="1" dirty="0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ĐỌC TỪNG CÂU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C2A151D-6B78-FDA8-DD4E-D635EFCA5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8296" y="2046761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6" name="Picture 24">
            <a:extLst>
              <a:ext uri="{FF2B5EF4-FFF2-40B4-BE49-F238E27FC236}">
                <a16:creationId xmlns:a16="http://schemas.microsoft.com/office/drawing/2014/main" id="{67980631-9A07-2352-ED6E-ED8A0C45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9725"/>
            <a:ext cx="109728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E:\BÀI CÔ CHÍNH\Capture.PNG">
            <a:extLst>
              <a:ext uri="{FF2B5EF4-FFF2-40B4-BE49-F238E27FC236}">
                <a16:creationId xmlns:a16="http://schemas.microsoft.com/office/drawing/2014/main" id="{F74DA8BC-9C25-26DA-743B-730004537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56" b="56472"/>
          <a:stretch>
            <a:fillRect/>
          </a:stretch>
        </p:blipFill>
        <p:spPr bwMode="auto">
          <a:xfrm>
            <a:off x="733872" y="3452807"/>
            <a:ext cx="9649072" cy="139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05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113</Words>
  <Application>Microsoft Office PowerPoint</Application>
  <PresentationFormat>Custom</PresentationFormat>
  <Paragraphs>30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Times New Roman</vt:lpstr>
      <vt:lpstr>Default Design</vt:lpstr>
      <vt:lpstr>2_Default Design</vt:lpstr>
      <vt:lpstr>1_Office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TAM</cp:lastModifiedBy>
  <cp:revision>620</cp:revision>
  <dcterms:created xsi:type="dcterms:W3CDTF">2010-04-30T18:19:00Z</dcterms:created>
  <dcterms:modified xsi:type="dcterms:W3CDTF">2025-11-18T07:17:09Z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CBA96203E30A4870A24D37D7FE883F30</vt:lpwstr>
  </property>
  <property fmtid="{D5CDD505-2E9C-101B-9397-08002B2CF9AE}" pid="3" name="KSOProductBuildVer">
    <vt:lpwstr>1033-11.2.0.11026</vt:lpwstr>
  </property>
</Properties>
</file>