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</p:sldMasterIdLst>
  <p:notesMasterIdLst>
    <p:notesMasterId r:id="rId16"/>
  </p:notesMasterIdLst>
  <p:sldIdLst>
    <p:sldId id="289" r:id="rId4"/>
    <p:sldId id="530" r:id="rId5"/>
    <p:sldId id="533" r:id="rId6"/>
    <p:sldId id="517" r:id="rId7"/>
    <p:sldId id="534" r:id="rId8"/>
    <p:sldId id="535" r:id="rId9"/>
    <p:sldId id="523" r:id="rId10"/>
    <p:sldId id="524" r:id="rId11"/>
    <p:sldId id="525" r:id="rId12"/>
    <p:sldId id="526" r:id="rId13"/>
    <p:sldId id="527" r:id="rId14"/>
    <p:sldId id="528" r:id="rId15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713CB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840" y="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62762E-4644-4896-B646-BFD734078D9A}" type="slidenum">
              <a:rPr 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60B6-4606-4CB4-B182-85A1E793B3C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B59D5-6418-4B9E-A155-2481699EADF3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521F9-9EDB-41DF-9352-6E9C58CB15FB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35E11-1DB9-447A-86AB-5B8866C8C58D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F86C-1A03-47ED-8F27-E3F1F9971CED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17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75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709740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4589465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17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87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7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1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1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77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9018F-F166-4977-BCD1-D1A0D929CC5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28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7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54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7427"/>
            <a:ext cx="5554980" cy="4873625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09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37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08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420283"/>
            <a:ext cx="466344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2590800"/>
            <a:ext cx="384048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4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8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23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4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2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94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95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6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2937934"/>
            <a:ext cx="4663440" cy="908050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8" y="1937810"/>
            <a:ext cx="4663440" cy="10001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4334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2pPr>
            <a:lvl3pPr marL="548667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3pPr>
            <a:lvl4pPr marL="823001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1097335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371668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646002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920336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219467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79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066801"/>
            <a:ext cx="2423160" cy="3017309"/>
          </a:xfrm>
        </p:spPr>
        <p:txBody>
          <a:bodyPr/>
          <a:lstStyle>
            <a:lvl1pPr>
              <a:defRPr sz="1680"/>
            </a:lvl1pPr>
            <a:lvl2pPr>
              <a:defRPr sz="1440"/>
            </a:lvl2pPr>
            <a:lvl3pPr>
              <a:defRPr sz="120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8920" y="1066801"/>
            <a:ext cx="2423160" cy="3017309"/>
          </a:xfrm>
        </p:spPr>
        <p:txBody>
          <a:bodyPr/>
          <a:lstStyle>
            <a:lvl1pPr>
              <a:defRPr sz="1680"/>
            </a:lvl1pPr>
            <a:lvl2pPr>
              <a:defRPr sz="1440"/>
            </a:lvl2pPr>
            <a:lvl3pPr>
              <a:defRPr sz="120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99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1" y="1023409"/>
            <a:ext cx="2424113" cy="426508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34" indent="0">
              <a:buNone/>
              <a:defRPr sz="1200" b="1"/>
            </a:lvl2pPr>
            <a:lvl3pPr marL="548667" indent="0">
              <a:buNone/>
              <a:defRPr sz="1080" b="1"/>
            </a:lvl3pPr>
            <a:lvl4pPr marL="823001" indent="0">
              <a:buNone/>
              <a:defRPr sz="960" b="1"/>
            </a:lvl4pPr>
            <a:lvl5pPr marL="1097335" indent="0">
              <a:buNone/>
              <a:defRPr sz="960" b="1"/>
            </a:lvl5pPr>
            <a:lvl6pPr marL="1371668" indent="0">
              <a:buNone/>
              <a:defRPr sz="960" b="1"/>
            </a:lvl6pPr>
            <a:lvl7pPr marL="1646002" indent="0">
              <a:buNone/>
              <a:defRPr sz="960" b="1"/>
            </a:lvl7pPr>
            <a:lvl8pPr marL="1920336" indent="0">
              <a:buNone/>
              <a:defRPr sz="960" b="1"/>
            </a:lvl8pPr>
            <a:lvl9pPr marL="219467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1" y="1449917"/>
            <a:ext cx="2424113" cy="2634192"/>
          </a:xfrm>
        </p:spPr>
        <p:txBody>
          <a:bodyPr/>
          <a:lstStyle>
            <a:lvl1pPr>
              <a:defRPr sz="1440"/>
            </a:lvl1pPr>
            <a:lvl2pPr>
              <a:defRPr sz="1200"/>
            </a:lvl2pPr>
            <a:lvl3pPr>
              <a:defRPr sz="1080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16" y="1023409"/>
            <a:ext cx="2425065" cy="426508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34" indent="0">
              <a:buNone/>
              <a:defRPr sz="1200" b="1"/>
            </a:lvl2pPr>
            <a:lvl3pPr marL="548667" indent="0">
              <a:buNone/>
              <a:defRPr sz="1080" b="1"/>
            </a:lvl3pPr>
            <a:lvl4pPr marL="823001" indent="0">
              <a:buNone/>
              <a:defRPr sz="960" b="1"/>
            </a:lvl4pPr>
            <a:lvl5pPr marL="1097335" indent="0">
              <a:buNone/>
              <a:defRPr sz="960" b="1"/>
            </a:lvl5pPr>
            <a:lvl6pPr marL="1371668" indent="0">
              <a:buNone/>
              <a:defRPr sz="960" b="1"/>
            </a:lvl6pPr>
            <a:lvl7pPr marL="1646002" indent="0">
              <a:buNone/>
              <a:defRPr sz="960" b="1"/>
            </a:lvl7pPr>
            <a:lvl8pPr marL="1920336" indent="0">
              <a:buNone/>
              <a:defRPr sz="960" b="1"/>
            </a:lvl8pPr>
            <a:lvl9pPr marL="219467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16" y="1449917"/>
            <a:ext cx="2425065" cy="2634192"/>
          </a:xfrm>
        </p:spPr>
        <p:txBody>
          <a:bodyPr/>
          <a:lstStyle>
            <a:lvl1pPr>
              <a:defRPr sz="1440"/>
            </a:lvl1pPr>
            <a:lvl2pPr>
              <a:defRPr sz="1200"/>
            </a:lvl2pPr>
            <a:lvl3pPr>
              <a:defRPr sz="1080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2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5516-1818-48C4-911F-7A42D8F818E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14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34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033"/>
            <a:ext cx="1804988" cy="774700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1" y="182035"/>
            <a:ext cx="3067050" cy="39020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956735"/>
            <a:ext cx="1804988" cy="3127375"/>
          </a:xfrm>
        </p:spPr>
        <p:txBody>
          <a:bodyPr/>
          <a:lstStyle>
            <a:lvl1pPr marL="0" indent="0">
              <a:buNone/>
              <a:defRPr sz="840"/>
            </a:lvl1pPr>
            <a:lvl2pPr marL="274334" indent="0">
              <a:buNone/>
              <a:defRPr sz="720"/>
            </a:lvl2pPr>
            <a:lvl3pPr marL="548667" indent="0">
              <a:buNone/>
              <a:defRPr sz="600"/>
            </a:lvl3pPr>
            <a:lvl4pPr marL="823001" indent="0">
              <a:buNone/>
              <a:defRPr sz="540"/>
            </a:lvl4pPr>
            <a:lvl5pPr marL="1097335" indent="0">
              <a:buNone/>
              <a:defRPr sz="540"/>
            </a:lvl5pPr>
            <a:lvl6pPr marL="1371668" indent="0">
              <a:buNone/>
              <a:defRPr sz="540"/>
            </a:lvl6pPr>
            <a:lvl7pPr marL="1646002" indent="0">
              <a:buNone/>
              <a:defRPr sz="540"/>
            </a:lvl7pPr>
            <a:lvl8pPr marL="1920336" indent="0">
              <a:buNone/>
              <a:defRPr sz="540"/>
            </a:lvl8pPr>
            <a:lvl9pPr marL="2194670" indent="0">
              <a:buNone/>
              <a:defRPr sz="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02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3200401"/>
            <a:ext cx="3291840" cy="37782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408517"/>
            <a:ext cx="3291840" cy="2743200"/>
          </a:xfrm>
        </p:spPr>
        <p:txBody>
          <a:bodyPr/>
          <a:lstStyle>
            <a:lvl1pPr marL="0" indent="0">
              <a:buNone/>
              <a:defRPr sz="1920"/>
            </a:lvl1pPr>
            <a:lvl2pPr marL="274334" indent="0">
              <a:buNone/>
              <a:defRPr sz="1680"/>
            </a:lvl2pPr>
            <a:lvl3pPr marL="548667" indent="0">
              <a:buNone/>
              <a:defRPr sz="1440"/>
            </a:lvl3pPr>
            <a:lvl4pPr marL="823001" indent="0">
              <a:buNone/>
              <a:defRPr sz="1200"/>
            </a:lvl4pPr>
            <a:lvl5pPr marL="1097335" indent="0">
              <a:buNone/>
              <a:defRPr sz="1200"/>
            </a:lvl5pPr>
            <a:lvl6pPr marL="1371668" indent="0">
              <a:buNone/>
              <a:defRPr sz="1200"/>
            </a:lvl6pPr>
            <a:lvl7pPr marL="1646002" indent="0">
              <a:buNone/>
              <a:defRPr sz="1200"/>
            </a:lvl7pPr>
            <a:lvl8pPr marL="1920336" indent="0">
              <a:buNone/>
              <a:defRPr sz="1200"/>
            </a:lvl8pPr>
            <a:lvl9pPr marL="219467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3578226"/>
            <a:ext cx="3291840" cy="536575"/>
          </a:xfrm>
        </p:spPr>
        <p:txBody>
          <a:bodyPr/>
          <a:lstStyle>
            <a:lvl1pPr marL="0" indent="0">
              <a:buNone/>
              <a:defRPr sz="840"/>
            </a:lvl1pPr>
            <a:lvl2pPr marL="274334" indent="0">
              <a:buNone/>
              <a:defRPr sz="720"/>
            </a:lvl2pPr>
            <a:lvl3pPr marL="548667" indent="0">
              <a:buNone/>
              <a:defRPr sz="600"/>
            </a:lvl3pPr>
            <a:lvl4pPr marL="823001" indent="0">
              <a:buNone/>
              <a:defRPr sz="540"/>
            </a:lvl4pPr>
            <a:lvl5pPr marL="1097335" indent="0">
              <a:buNone/>
              <a:defRPr sz="540"/>
            </a:lvl5pPr>
            <a:lvl6pPr marL="1371668" indent="0">
              <a:buNone/>
              <a:defRPr sz="540"/>
            </a:lvl6pPr>
            <a:lvl7pPr marL="1646002" indent="0">
              <a:buNone/>
              <a:defRPr sz="540"/>
            </a:lvl7pPr>
            <a:lvl8pPr marL="1920336" indent="0">
              <a:buNone/>
              <a:defRPr sz="540"/>
            </a:lvl8pPr>
            <a:lvl9pPr marL="2194670" indent="0">
              <a:buNone/>
              <a:defRPr sz="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3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81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77640" y="183093"/>
            <a:ext cx="123444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" y="183093"/>
            <a:ext cx="361188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4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B90E5-BF00-4BE9-981D-74E51BDCCFF0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5475-A15F-428F-976D-E4E42E5785C7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B7D7-80D0-4294-B42F-1C2657D1536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EE20-33D2-4B4D-94F2-745362896C1C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4C3B-7E06-43EF-9B1E-B779FA802AB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045F8-DD51-4F1C-9DD4-E87594E467FF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0D0F41-27EB-4698-83E2-6F2EB7690BA2}" type="slidenum">
              <a:rPr 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7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35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352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35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3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183092"/>
            <a:ext cx="493776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066801"/>
            <a:ext cx="493776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4237568"/>
            <a:ext cx="128016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4237568"/>
            <a:ext cx="173736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4237568"/>
            <a:ext cx="128016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548667" rtl="0" eaLnBrk="1" latinLnBrk="0" hangingPunct="1"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50" indent="-205750" algn="l" defTabSz="548667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45793" indent="-171459" algn="l" defTabSz="548667" rtl="0" eaLnBrk="1" latinLnBrk="0" hangingPunct="1">
        <a:spcBef>
          <a:spcPct val="20000"/>
        </a:spcBef>
        <a:buFont typeface="Arial" pitchFamily="34" charset="0"/>
        <a:buChar char="–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4" indent="-137167" algn="l" defTabSz="548667" rtl="0" eaLnBrk="1" latinLnBrk="0" hangingPunct="1">
        <a:spcBef>
          <a:spcPct val="20000"/>
        </a:spcBef>
        <a:buFont typeface="Arial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960168" indent="-137167" algn="l" defTabSz="54866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502" indent="-137167" algn="l" defTabSz="54866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836" indent="-137167" algn="l" defTabSz="54866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169" indent="-137167" algn="l" defTabSz="54866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503" indent="-137167" algn="l" defTabSz="54866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837" indent="-137167" algn="l" defTabSz="54866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67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34" algn="l" defTabSz="548667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67" algn="l" defTabSz="548667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3001" algn="l" defTabSz="548667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335" algn="l" defTabSz="548667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68" algn="l" defTabSz="548667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6002" algn="l" defTabSz="548667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336" algn="l" defTabSz="548667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670" algn="l" defTabSz="548667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6.gif"/><Relationship Id="rId10" Type="http://schemas.openxmlformats.org/officeDocument/2006/relationships/image" Target="../media/image1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714833" y="-56398"/>
            <a:ext cx="1828801" cy="1442301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l" defTabSz="548667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108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411480" y="722313"/>
            <a:ext cx="1234440" cy="5889866"/>
          </a:xfrm>
          <a:custGeom>
            <a:avLst/>
            <a:gdLst/>
            <a:ahLst/>
            <a:cxnLst/>
            <a:rect l="l" t="t" r="r" b="b"/>
            <a:pathLst>
              <a:path w="4948047" h="8229600">
                <a:moveTo>
                  <a:pt x="0" y="0"/>
                </a:moveTo>
                <a:lnTo>
                  <a:pt x="4948047" y="0"/>
                </a:lnTo>
                <a:lnTo>
                  <a:pt x="49480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548667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108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9FAAB7-28E2-0749-7A23-C27937845DB1}"/>
              </a:ext>
            </a:extLst>
          </p:cNvPr>
          <p:cNvSpPr/>
          <p:nvPr/>
        </p:nvSpPr>
        <p:spPr>
          <a:xfrm>
            <a:off x="7726679" y="6103862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5486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08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421F8CE7-10A6-A3E9-58F7-733B67F14AE2}"/>
              </a:ext>
            </a:extLst>
          </p:cNvPr>
          <p:cNvSpPr/>
          <p:nvPr/>
        </p:nvSpPr>
        <p:spPr>
          <a:xfrm>
            <a:off x="4023361" y="6128334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5486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08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017CA8E-6F40-DE7C-7ECA-0D4922549FA2}"/>
              </a:ext>
            </a:extLst>
          </p:cNvPr>
          <p:cNvSpPr/>
          <p:nvPr/>
        </p:nvSpPr>
        <p:spPr>
          <a:xfrm>
            <a:off x="316216" y="6174182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5486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08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CF6BD0B-B353-5B18-1676-76BCE26FB2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439" y="6578223"/>
            <a:ext cx="5715000" cy="29718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C72C701-8510-6D42-4977-B3015FF5B3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77840" y="6612179"/>
            <a:ext cx="5394960" cy="297180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3FAA262E-F4D3-F6CA-DA6E-A21C9A18FF1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363589" y="172330"/>
            <a:ext cx="1619354" cy="1116878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B37BA4D4-FBFB-5801-6CDA-A9CEC46EC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6" y="1979297"/>
            <a:ext cx="506921" cy="96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2FB62577-1ED6-D8ED-2511-C4C88FEEC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575" y="1620201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ÔN TẬP ĐỌC NHẠC: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713CB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6" name="Picture 49">
            <a:extLst>
              <a:ext uri="{FF2B5EF4-FFF2-40B4-BE49-F238E27FC236}">
                <a16:creationId xmlns:a16="http://schemas.microsoft.com/office/drawing/2014/main" id="{93B015C2-416E-239F-29BD-6521D080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" y="-22224"/>
            <a:ext cx="2691052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0">
            <a:extLst>
              <a:ext uri="{FF2B5EF4-FFF2-40B4-BE49-F238E27FC236}">
                <a16:creationId xmlns:a16="http://schemas.microsoft.com/office/drawing/2014/main" id="{985FFB22-5C58-AD85-A508-567ED6B90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365" y="2202046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NGHE NHẠC: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đến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trường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713CB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E4CB601B-B52B-8361-CD88-4FE000E83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204" y="979224"/>
            <a:ext cx="2171955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TIẾT 11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AE2691-87E3-0B75-A9EB-F41934FF2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3" t="51181" b="24179"/>
          <a:stretch>
            <a:fillRect/>
          </a:stretch>
        </p:blipFill>
        <p:spPr bwMode="auto">
          <a:xfrm>
            <a:off x="7270775" y="1465263"/>
            <a:ext cx="3368016" cy="19690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67" r="6615" b="48265"/>
          <a:stretch>
            <a:fillRect/>
          </a:stretch>
        </p:blipFill>
        <p:spPr bwMode="auto">
          <a:xfrm>
            <a:off x="31750" y="115888"/>
            <a:ext cx="55260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45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51735" r="6615" b="13036"/>
          <a:stretch>
            <a:fillRect/>
          </a:stretch>
        </p:blipFill>
        <p:spPr bwMode="auto">
          <a:xfrm>
            <a:off x="5414963" y="1700213"/>
            <a:ext cx="5557837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3" t="51181" b="24179"/>
          <a:stretch>
            <a:fillRect/>
          </a:stretch>
        </p:blipFill>
        <p:spPr bwMode="auto">
          <a:xfrm>
            <a:off x="6710536" y="0"/>
            <a:ext cx="2909212" cy="17008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VẬN ĐỘNG CƠ THỂ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VUI ĐẾN TRƯỜNG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67" r="6615" b="48265"/>
          <a:stretch>
            <a:fillRect/>
          </a:stretch>
        </p:blipFill>
        <p:spPr bwMode="auto">
          <a:xfrm>
            <a:off x="31750" y="115888"/>
            <a:ext cx="55260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45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51735" r="6615" b="13036"/>
          <a:stretch>
            <a:fillRect/>
          </a:stretch>
        </p:blipFill>
        <p:spPr bwMode="auto">
          <a:xfrm>
            <a:off x="5414963" y="1700213"/>
            <a:ext cx="5557837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47688"/>
            <a:ext cx="105886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547688"/>
            <a:ext cx="105727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714833" y="-56398"/>
            <a:ext cx="1828801" cy="1442301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411480" y="722313"/>
            <a:ext cx="1234440" cy="5889866"/>
          </a:xfrm>
          <a:custGeom>
            <a:avLst/>
            <a:gdLst/>
            <a:ahLst/>
            <a:cxnLst/>
            <a:rect l="l" t="t" r="r" b="b"/>
            <a:pathLst>
              <a:path w="4948047" h="8229600">
                <a:moveTo>
                  <a:pt x="0" y="0"/>
                </a:moveTo>
                <a:lnTo>
                  <a:pt x="4948047" y="0"/>
                </a:lnTo>
                <a:lnTo>
                  <a:pt x="49480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9FAAB7-28E2-0749-7A23-C27937845DB1}"/>
              </a:ext>
            </a:extLst>
          </p:cNvPr>
          <p:cNvSpPr/>
          <p:nvPr/>
        </p:nvSpPr>
        <p:spPr>
          <a:xfrm>
            <a:off x="7726679" y="6103862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421F8CE7-10A6-A3E9-58F7-733B67F14AE2}"/>
              </a:ext>
            </a:extLst>
          </p:cNvPr>
          <p:cNvSpPr/>
          <p:nvPr/>
        </p:nvSpPr>
        <p:spPr>
          <a:xfrm>
            <a:off x="4023361" y="6128334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017CA8E-6F40-DE7C-7ECA-0D4922549FA2}"/>
              </a:ext>
            </a:extLst>
          </p:cNvPr>
          <p:cNvSpPr/>
          <p:nvPr/>
        </p:nvSpPr>
        <p:spPr>
          <a:xfrm>
            <a:off x="316216" y="6174182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CF6BD0B-B353-5B18-1676-76BCE26FB2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439" y="6578223"/>
            <a:ext cx="5715000" cy="29718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C72C701-8510-6D42-4977-B3015FF5B3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77840" y="6612179"/>
            <a:ext cx="5394960" cy="297180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3FAA262E-F4D3-F6CA-DA6E-A21C9A18FF1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363589" y="172330"/>
            <a:ext cx="1619354" cy="1116878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B37BA4D4-FBFB-5801-6CDA-A9CEC46EC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6" y="1979297"/>
            <a:ext cx="506921" cy="96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2FB62577-1ED6-D8ED-2511-C4C88FEEC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912" y="1623378"/>
            <a:ext cx="8023225" cy="103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Nội</a:t>
            </a:r>
            <a:r>
              <a:rPr kumimoji="0" lang="en-US" sz="2400" b="1" i="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dung 1: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ÔN TẬP ĐỌC NHẠC: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</a:t>
            </a:r>
          </a:p>
        </p:txBody>
      </p:sp>
      <p:pic>
        <p:nvPicPr>
          <p:cNvPr id="16" name="Picture 49">
            <a:extLst>
              <a:ext uri="{FF2B5EF4-FFF2-40B4-BE49-F238E27FC236}">
                <a16:creationId xmlns:a16="http://schemas.microsoft.com/office/drawing/2014/main" id="{93B015C2-416E-239F-29BD-6521D080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" y="-22224"/>
            <a:ext cx="2691052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28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2CC7100E-1925-5E7A-CB86-F531A7ADE3DB}"/>
              </a:ext>
            </a:extLst>
          </p:cNvPr>
          <p:cNvSpPr/>
          <p:nvPr/>
        </p:nvSpPr>
        <p:spPr>
          <a:xfrm>
            <a:off x="0" y="342900"/>
            <a:ext cx="10972800" cy="21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296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162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96ABC676-7FA1-9747-2028-2E2EA53859A5}"/>
              </a:ext>
            </a:extLst>
          </p:cNvPr>
          <p:cNvSpPr/>
          <p:nvPr/>
        </p:nvSpPr>
        <p:spPr>
          <a:xfrm>
            <a:off x="9590856" y="116487"/>
            <a:ext cx="1828801" cy="1442301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l" defTabSz="5486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08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1ED0FB-9128-95F9-FAFD-64D246C47F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39358" y="-67138"/>
            <a:ext cx="1619354" cy="111687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07CE10F-2656-D638-09A6-B46385DD26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055" y="6237312"/>
            <a:ext cx="5713242" cy="60821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0DFA4C0-4E72-4E81-36FD-7E62A7563D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86400" y="6237311"/>
            <a:ext cx="5645578" cy="608216"/>
          </a:xfrm>
          <a:prstGeom prst="rect">
            <a:avLst/>
          </a:prstGeom>
        </p:spPr>
      </p:pic>
      <p:pic>
        <p:nvPicPr>
          <p:cNvPr id="2" name="Picture 3" descr="E:\BÀI CÔ CHÍNH\Capture.PNG">
            <a:extLst>
              <a:ext uri="{FF2B5EF4-FFF2-40B4-BE49-F238E27FC236}">
                <a16:creationId xmlns:a16="http://schemas.microsoft.com/office/drawing/2014/main" id="{282594F7-EFC9-FD37-CE9A-1B9FC3DA1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049740"/>
            <a:ext cx="7963465" cy="43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1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98" y="1196752"/>
            <a:ext cx="8463566" cy="37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s 5">
            <a:extLst>
              <a:ext uri="{FF2B5EF4-FFF2-40B4-BE49-F238E27FC236}">
                <a16:creationId xmlns:a16="http://schemas.microsoft.com/office/drawing/2014/main" id="{48BE3B9D-3752-7623-D890-56B2B107D0D3}"/>
              </a:ext>
            </a:extLst>
          </p:cNvPr>
          <p:cNvSpPr/>
          <p:nvPr/>
        </p:nvSpPr>
        <p:spPr>
          <a:xfrm>
            <a:off x="0" y="49252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defTabSz="82296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altLang="en-US" sz="2880" b="1" u="sng" dirty="0"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ĐỌC NHẠC KẾT HỢP GÕ ĐỆM THEO PHÁCH</a:t>
            </a:r>
          </a:p>
        </p:txBody>
      </p:sp>
      <p:pic>
        <p:nvPicPr>
          <p:cNvPr id="4" name="Content Placeholder 3" descr="mặt phách">
            <a:extLst>
              <a:ext uri="{FF2B5EF4-FFF2-40B4-BE49-F238E27FC236}">
                <a16:creationId xmlns:a16="http://schemas.microsoft.com/office/drawing/2014/main" id="{DFEA5FCF-A9D6-642C-5B8B-17B41367CF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0207" y="2912248"/>
            <a:ext cx="708587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ontent Placeholder 3" descr="mặt phách">
            <a:extLst>
              <a:ext uri="{FF2B5EF4-FFF2-40B4-BE49-F238E27FC236}">
                <a16:creationId xmlns:a16="http://schemas.microsoft.com/office/drawing/2014/main" id="{92F9FEB0-79DC-173B-9E21-D484670181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9217" y="2785776"/>
            <a:ext cx="708587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Content Placeholder 3" descr="mặt phách">
            <a:extLst>
              <a:ext uri="{FF2B5EF4-FFF2-40B4-BE49-F238E27FC236}">
                <a16:creationId xmlns:a16="http://schemas.microsoft.com/office/drawing/2014/main" id="{DCBA6427-BBB0-CCC8-9849-E4EA918B24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3537" y="2757794"/>
            <a:ext cx="708587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Content Placeholder 3" descr="mặt phách">
            <a:extLst>
              <a:ext uri="{FF2B5EF4-FFF2-40B4-BE49-F238E27FC236}">
                <a16:creationId xmlns:a16="http://schemas.microsoft.com/office/drawing/2014/main" id="{7EC4E171-FB3D-4D20-799F-1037C9C04D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3473" y="2886075"/>
            <a:ext cx="708587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Content Placeholder 3" descr="mặt phách">
            <a:extLst>
              <a:ext uri="{FF2B5EF4-FFF2-40B4-BE49-F238E27FC236}">
                <a16:creationId xmlns:a16="http://schemas.microsoft.com/office/drawing/2014/main" id="{8BB7F8EA-3CCA-AD92-A1E4-A62058FCAA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4381" y="2907004"/>
            <a:ext cx="708587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Content Placeholder 3" descr="mặt phách">
            <a:extLst>
              <a:ext uri="{FF2B5EF4-FFF2-40B4-BE49-F238E27FC236}">
                <a16:creationId xmlns:a16="http://schemas.microsoft.com/office/drawing/2014/main" id="{FE3AD332-6067-A973-20E7-565836F28C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4020" y="4611602"/>
            <a:ext cx="708587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Content Placeholder 3" descr="mặt phách">
            <a:extLst>
              <a:ext uri="{FF2B5EF4-FFF2-40B4-BE49-F238E27FC236}">
                <a16:creationId xmlns:a16="http://schemas.microsoft.com/office/drawing/2014/main" id="{A0ACF6F6-7A88-23DC-FFBF-B9674B54F2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806" y="4602464"/>
            <a:ext cx="708587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Content Placeholder 3" descr="mặt phách">
            <a:extLst>
              <a:ext uri="{FF2B5EF4-FFF2-40B4-BE49-F238E27FC236}">
                <a16:creationId xmlns:a16="http://schemas.microsoft.com/office/drawing/2014/main" id="{5924ACC5-AC5F-5469-F987-C285D4F709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5542" y="4663912"/>
            <a:ext cx="708587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Content Placeholder 3" descr="mặt phách">
            <a:extLst>
              <a:ext uri="{FF2B5EF4-FFF2-40B4-BE49-F238E27FC236}">
                <a16:creationId xmlns:a16="http://schemas.microsoft.com/office/drawing/2014/main" id="{461CF35F-D641-C4C5-1341-5DC3E8EA55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5644" y="4611603"/>
            <a:ext cx="708587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Content Placeholder 3" descr="mặt phách">
            <a:extLst>
              <a:ext uri="{FF2B5EF4-FFF2-40B4-BE49-F238E27FC236}">
                <a16:creationId xmlns:a16="http://schemas.microsoft.com/office/drawing/2014/main" id="{DA1BC7B4-01AF-8E76-0E4E-9C12736A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7259" y="4687919"/>
            <a:ext cx="708587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Content Placeholder 3" descr="mặt phách">
            <a:extLst>
              <a:ext uri="{FF2B5EF4-FFF2-40B4-BE49-F238E27FC236}">
                <a16:creationId xmlns:a16="http://schemas.microsoft.com/office/drawing/2014/main" id="{8724C90D-DC65-E956-21A8-9EBE94CBA9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335" y="4674373"/>
            <a:ext cx="708587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Content Placeholder 3" descr="mặt phách">
            <a:extLst>
              <a:ext uri="{FF2B5EF4-FFF2-40B4-BE49-F238E27FC236}">
                <a16:creationId xmlns:a16="http://schemas.microsoft.com/office/drawing/2014/main" id="{FFD2F2A4-6A22-30E0-9065-B48691CE41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7320" y="4797686"/>
            <a:ext cx="708587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Content Placeholder 3" descr="mặt phách">
            <a:extLst>
              <a:ext uri="{FF2B5EF4-FFF2-40B4-BE49-F238E27FC236}">
                <a16:creationId xmlns:a16="http://schemas.microsoft.com/office/drawing/2014/main" id="{B72360AF-B80A-C6DD-C975-5A8155BB1E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6956" y="4786268"/>
            <a:ext cx="708587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Content Placeholder 3" descr="mặt phách">
            <a:extLst>
              <a:ext uri="{FF2B5EF4-FFF2-40B4-BE49-F238E27FC236}">
                <a16:creationId xmlns:a16="http://schemas.microsoft.com/office/drawing/2014/main" id="{521FAF9A-F59D-9A9A-F95B-76A2D996EB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8973" y="2978923"/>
            <a:ext cx="708587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Content Placeholder 3" descr="mặt phách">
            <a:extLst>
              <a:ext uri="{FF2B5EF4-FFF2-40B4-BE49-F238E27FC236}">
                <a16:creationId xmlns:a16="http://schemas.microsoft.com/office/drawing/2014/main" id="{28C8364E-758B-1604-6908-60E6C47D06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8299" y="2945585"/>
            <a:ext cx="708587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Content Placeholder 3" descr="mặt phách">
            <a:extLst>
              <a:ext uri="{FF2B5EF4-FFF2-40B4-BE49-F238E27FC236}">
                <a16:creationId xmlns:a16="http://schemas.microsoft.com/office/drawing/2014/main" id="{FE68FEBF-B626-F4ED-EC62-A361BA1054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4099" y="2886075"/>
            <a:ext cx="708587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Freeform 3">
            <a:extLst>
              <a:ext uri="{FF2B5EF4-FFF2-40B4-BE49-F238E27FC236}">
                <a16:creationId xmlns:a16="http://schemas.microsoft.com/office/drawing/2014/main" id="{80B6BE44-2A72-D40D-4A74-99E6C58E07EE}"/>
              </a:ext>
            </a:extLst>
          </p:cNvPr>
          <p:cNvSpPr/>
          <p:nvPr/>
        </p:nvSpPr>
        <p:spPr>
          <a:xfrm>
            <a:off x="9590856" y="116487"/>
            <a:ext cx="1828801" cy="1442301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l" defTabSz="5486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08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3A7FE03B-ED49-7726-2991-08247F26DD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439358" y="-67138"/>
            <a:ext cx="1619354" cy="1116878"/>
          </a:xfrm>
          <a:prstGeom prst="rect">
            <a:avLst/>
          </a:prstGeom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FE423404-3305-281E-134C-802DF1F64F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5055" y="6237312"/>
            <a:ext cx="5713242" cy="608216"/>
          </a:xfrm>
          <a:prstGeom prst="rect">
            <a:avLst/>
          </a:prstGeom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6BE6D4AF-388B-1F70-0CEB-C20FF1EA18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486400" y="6237311"/>
            <a:ext cx="5645578" cy="6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94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2CC7100E-1925-5E7A-CB86-F531A7ADE3DB}"/>
              </a:ext>
            </a:extLst>
          </p:cNvPr>
          <p:cNvSpPr/>
          <p:nvPr/>
        </p:nvSpPr>
        <p:spPr>
          <a:xfrm>
            <a:off x="0" y="232453"/>
            <a:ext cx="10972800" cy="21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296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162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96ABC676-7FA1-9747-2028-2E2EA53859A5}"/>
              </a:ext>
            </a:extLst>
          </p:cNvPr>
          <p:cNvSpPr/>
          <p:nvPr/>
        </p:nvSpPr>
        <p:spPr>
          <a:xfrm>
            <a:off x="9641594" y="342901"/>
            <a:ext cx="1828801" cy="1442301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l" defTabSz="5486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08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1ED0FB-9128-95F9-FAFD-64D246C47F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88620" y="159276"/>
            <a:ext cx="1619354" cy="111687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07CE10F-2656-D638-09A6-B46385DD26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055" y="6237312"/>
            <a:ext cx="5713242" cy="60821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0DFA4C0-4E72-4E81-36FD-7E62A7563D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86400" y="6237311"/>
            <a:ext cx="5645578" cy="60821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277559D-C09D-31F1-CA4B-11EDD0A91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95" y="1957705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A1445779-ACC1-A96E-889F-802ECE3E5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3085312" y="3541683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E4BD0815-528C-BC83-24FD-89E0921A1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9" t="77783" r="9061" b="4021"/>
          <a:stretch>
            <a:fillRect/>
          </a:stretch>
        </p:blipFill>
        <p:spPr bwMode="auto">
          <a:xfrm>
            <a:off x="6363201" y="5324445"/>
            <a:ext cx="6318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A2EECFA7-A228-20EE-AEA4-AB9173150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3844137" y="3541683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9278C387-1172-3D7B-61DB-8991A9E89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4942860" y="3541683"/>
            <a:ext cx="6143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2FBACD90-1C22-EF81-4391-F3D58A32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9" t="77783" r="9061" b="4021"/>
          <a:stretch>
            <a:fillRect/>
          </a:stretch>
        </p:blipFill>
        <p:spPr bwMode="auto">
          <a:xfrm>
            <a:off x="6276534" y="3503583"/>
            <a:ext cx="63023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7E8E4A81-A7C7-A8EE-678B-7FDB6CE17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9" t="77783" r="9061" b="4021"/>
          <a:stretch>
            <a:fillRect/>
          </a:stretch>
        </p:blipFill>
        <p:spPr bwMode="auto">
          <a:xfrm>
            <a:off x="7067034" y="3503583"/>
            <a:ext cx="6318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A319E4E0-C681-0227-FF95-831B05459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9" t="77783" r="9061" b="4021"/>
          <a:stretch>
            <a:fillRect/>
          </a:stretch>
        </p:blipFill>
        <p:spPr bwMode="auto">
          <a:xfrm>
            <a:off x="8130907" y="3503583"/>
            <a:ext cx="6318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E65B3257-5C39-9A29-DDAE-2A23F7855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9" t="77783" r="9061" b="4021"/>
          <a:stretch>
            <a:fillRect/>
          </a:stretch>
        </p:blipFill>
        <p:spPr bwMode="auto">
          <a:xfrm>
            <a:off x="6995026" y="5337145"/>
            <a:ext cx="6318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274E995E-FB28-40C6-FB5A-3505C84E4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9" t="77783" r="9061" b="4021"/>
          <a:stretch>
            <a:fillRect/>
          </a:stretch>
        </p:blipFill>
        <p:spPr bwMode="auto">
          <a:xfrm>
            <a:off x="8130907" y="5324445"/>
            <a:ext cx="6318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2C685CD9-C898-9FE6-13E8-890472A40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2575898" y="5251420"/>
            <a:ext cx="6159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06409ADF-98DA-6A22-4B36-0758A6A81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3556105" y="5251420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BFE74B3E-3382-CF3F-FA3D-24FCD4B68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4962555" y="5251420"/>
            <a:ext cx="6143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s 5">
            <a:extLst>
              <a:ext uri="{FF2B5EF4-FFF2-40B4-BE49-F238E27FC236}">
                <a16:creationId xmlns:a16="http://schemas.microsoft.com/office/drawing/2014/main" id="{BDEF9C7B-FED8-E768-A922-79A60DC1F901}"/>
              </a:ext>
            </a:extLst>
          </p:cNvPr>
          <p:cNvSpPr/>
          <p:nvPr/>
        </p:nvSpPr>
        <p:spPr>
          <a:xfrm>
            <a:off x="301824" y="836712"/>
            <a:ext cx="1015091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altLang="en-US" sz="24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ĐỌC NHẠC KẾT HỢP</a:t>
            </a:r>
          </a:p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altLang="en-US" sz="24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        ĐỘNG TÁC CƠ THỂ</a:t>
            </a:r>
          </a:p>
        </p:txBody>
      </p:sp>
    </p:spTree>
    <p:extLst>
      <p:ext uri="{BB962C8B-B14F-4D97-AF65-F5344CB8AC3E}">
        <p14:creationId xmlns:p14="http://schemas.microsoft.com/office/powerpoint/2010/main" val="41573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714833" y="-56398"/>
            <a:ext cx="1828801" cy="1442301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411480" y="722313"/>
            <a:ext cx="1234440" cy="5889866"/>
          </a:xfrm>
          <a:custGeom>
            <a:avLst/>
            <a:gdLst/>
            <a:ahLst/>
            <a:cxnLst/>
            <a:rect l="l" t="t" r="r" b="b"/>
            <a:pathLst>
              <a:path w="4948047" h="8229600">
                <a:moveTo>
                  <a:pt x="0" y="0"/>
                </a:moveTo>
                <a:lnTo>
                  <a:pt x="4948047" y="0"/>
                </a:lnTo>
                <a:lnTo>
                  <a:pt x="49480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9FAAB7-28E2-0749-7A23-C27937845DB1}"/>
              </a:ext>
            </a:extLst>
          </p:cNvPr>
          <p:cNvSpPr/>
          <p:nvPr/>
        </p:nvSpPr>
        <p:spPr>
          <a:xfrm>
            <a:off x="7726679" y="6103862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421F8CE7-10A6-A3E9-58F7-733B67F14AE2}"/>
              </a:ext>
            </a:extLst>
          </p:cNvPr>
          <p:cNvSpPr/>
          <p:nvPr/>
        </p:nvSpPr>
        <p:spPr>
          <a:xfrm>
            <a:off x="4023361" y="6128334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017CA8E-6F40-DE7C-7ECA-0D4922549FA2}"/>
              </a:ext>
            </a:extLst>
          </p:cNvPr>
          <p:cNvSpPr/>
          <p:nvPr/>
        </p:nvSpPr>
        <p:spPr>
          <a:xfrm>
            <a:off x="316216" y="6174182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CF6BD0B-B353-5B18-1676-76BCE26FB2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439" y="6578223"/>
            <a:ext cx="5715000" cy="29718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C72C701-8510-6D42-4977-B3015FF5B3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77840" y="6612179"/>
            <a:ext cx="5394960" cy="297180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3FAA262E-F4D3-F6CA-DA6E-A21C9A18FF1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363589" y="172330"/>
            <a:ext cx="1619354" cy="1116878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B37BA4D4-FBFB-5801-6CDA-A9CEC46EC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6" y="1979297"/>
            <a:ext cx="506921" cy="96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2FB62577-1ED6-D8ED-2511-C4C88FEEC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912" y="1623378"/>
            <a:ext cx="8023225" cy="143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Nội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dung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Nghe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Vui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trường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713CB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6" name="Picture 49">
            <a:extLst>
              <a:ext uri="{FF2B5EF4-FFF2-40B4-BE49-F238E27FC236}">
                <a16:creationId xmlns:a16="http://schemas.microsoft.com/office/drawing/2014/main" id="{93B015C2-416E-239F-29BD-6521D080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" y="-22224"/>
            <a:ext cx="2691052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5">
            <a:extLst>
              <a:ext uri="{FF2B5EF4-FFF2-40B4-BE49-F238E27FC236}">
                <a16:creationId xmlns:a16="http://schemas.microsoft.com/office/drawing/2014/main" id="{6D1405F2-B03B-11AF-4F9E-97869D603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35" y="1639764"/>
            <a:ext cx="2303462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34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Nụ cười hồng” kết nối những trái tim - Binh Phuoc, Tin tuc Binh Phuoc, Tin  mới tỉnh Bình Ph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23633" r="33688" b="26878"/>
          <a:stretch>
            <a:fillRect/>
          </a:stretch>
        </p:blipFill>
        <p:spPr bwMode="auto">
          <a:xfrm>
            <a:off x="5773738" y="1878013"/>
            <a:ext cx="48260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773238"/>
            <a:ext cx="5327650" cy="380841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855" algn="just">
              <a:defRPr/>
            </a:pPr>
            <a:endParaRPr lang="en-US" sz="2400" dirty="0">
              <a:solidFill>
                <a:srgbClr val="1713CB"/>
              </a:solidFill>
              <a:latin typeface="Cambria" panose="02040503050406030204" pitchFamily="18" charset="0"/>
            </a:endParaRPr>
          </a:p>
          <a:p>
            <a:pPr indent="236855"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Nhạc sĩ Lê Quốc Thắng (bút danh: Nguyên Thanh) sinh 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7/9/1962 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tại Trà Vinh,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hiện sống tại thành phố Hồ Chí Minh.</a:t>
            </a:r>
            <a:endParaRPr lang="en-US" sz="2400" dirty="0">
              <a:solidFill>
                <a:srgbClr val="1713CB"/>
              </a:solidFill>
              <a:latin typeface="Cambria" panose="02040503050406030204" pitchFamily="18" charset="0"/>
            </a:endParaRPr>
          </a:p>
          <a:p>
            <a:pPr indent="236855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Một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số tác phẩm chính: Phố xa, Tình xanh, Búp bê bằng bông, Nụ cười hồng, Mái trường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mến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yêu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, …</a:t>
            </a:r>
          </a:p>
          <a:p>
            <a:pPr>
              <a:defRPr/>
            </a:pPr>
            <a:endParaRPr lang="en-US" sz="2400" dirty="0">
              <a:solidFill>
                <a:srgbClr val="1713CB"/>
              </a:solidFill>
              <a:latin typeface="Cambria" panose="02040503050406030204" pitchFamily="18" charset="0"/>
            </a:endParaRPr>
          </a:p>
        </p:txBody>
      </p:sp>
      <p:pic>
        <p:nvPicPr>
          <p:cNvPr id="15365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513"/>
            <a:ext cx="16224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165350" y="1052513"/>
            <a:ext cx="6684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</a:rPr>
              <a:t>TÁC GIẢ - NHẠC SĨ LÊ QUỐC THẮNG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67" r="6615" b="13036"/>
          <a:stretch>
            <a:fillRect/>
          </a:stretch>
        </p:blipFill>
        <p:spPr bwMode="auto">
          <a:xfrm>
            <a:off x="31750" y="115888"/>
            <a:ext cx="58324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4925"/>
            <a:ext cx="5199062" cy="680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41375" y="2636838"/>
            <a:ext cx="9201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ĐỆM THEO NHỊP ĐIỆU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VUI ĐẾN TRƯỜNG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141</Words>
  <Application>Microsoft Office PowerPoint</Application>
  <PresentationFormat>Custom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Times New Roman</vt:lpstr>
      <vt:lpstr>Default Design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TAM</cp:lastModifiedBy>
  <cp:revision>643</cp:revision>
  <dcterms:created xsi:type="dcterms:W3CDTF">2010-04-30T18:19:00Z</dcterms:created>
  <dcterms:modified xsi:type="dcterms:W3CDTF">2025-11-18T14:02:55Z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2FB2374761A142B48A273E377EA5D288</vt:lpwstr>
  </property>
  <property fmtid="{D5CDD505-2E9C-101B-9397-08002B2CF9AE}" pid="3" name="KSOProductBuildVer">
    <vt:lpwstr>1033-11.2.0.11026</vt:lpwstr>
  </property>
</Properties>
</file>