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 id="2147483683" r:id="rId3"/>
    <p:sldMasterId id="2147483708" r:id="rId4"/>
  </p:sldMasterIdLst>
  <p:notesMasterIdLst>
    <p:notesMasterId r:id="rId15"/>
  </p:notesMasterIdLst>
  <p:sldIdLst>
    <p:sldId id="330" r:id="rId5"/>
    <p:sldId id="566" r:id="rId6"/>
    <p:sldId id="681" r:id="rId7"/>
    <p:sldId id="682" r:id="rId8"/>
    <p:sldId id="684" r:id="rId9"/>
    <p:sldId id="685" r:id="rId10"/>
    <p:sldId id="300" r:id="rId11"/>
    <p:sldId id="559" r:id="rId12"/>
    <p:sldId id="364" r:id="rId13"/>
    <p:sldId id="686" r:id="rId14"/>
  </p:sldIdLst>
  <p:sldSz cx="18288000" cy="10287000"/>
  <p:notesSz cx="6858000" cy="9144000"/>
  <p:embeddedFontLst>
    <p:embeddedFont>
      <p:font typeface="等线" panose="020B0604020202020204" charset="-122"/>
      <p:regular r:id="rId16"/>
    </p:embeddedFont>
    <p:embeddedFont>
      <p:font typeface="宋体" panose="02010600030101010101" pitchFamily="2" charset="-122"/>
      <p:regular r:id="rId17"/>
    </p:embeddedFont>
    <p:embeddedFont>
      <p:font typeface="Calibri Light" panose="020F0302020204030204" pitchFamily="34" charset="0"/>
      <p:regular r:id="rId18"/>
      <p:italic r:id="rId19"/>
    </p:embeddedFont>
    <p:embeddedFont>
      <p:font typeface="Calibri" panose="020F050202020403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5" d="100"/>
          <a:sy n="45" d="100"/>
        </p:scale>
        <p:origin x="10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11805C-CEA8-413E-B4E9-BEB08E5D4153}" type="datetimeFigureOut">
              <a:rPr lang="vi-VN" smtClean="0"/>
              <a:t>18/11/2025</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B6C029-5C92-44C8-9468-63823786F08E}" type="slidenum">
              <a:rPr lang="vi-VN" smtClean="0"/>
              <a:t>‹#›</a:t>
            </a:fld>
            <a:endParaRPr lang="vi-VN"/>
          </a:p>
        </p:txBody>
      </p:sp>
    </p:spTree>
    <p:extLst>
      <p:ext uri="{BB962C8B-B14F-4D97-AF65-F5344CB8AC3E}">
        <p14:creationId xmlns:p14="http://schemas.microsoft.com/office/powerpoint/2010/main" val="1705819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56B7D7-24F9-4490-B2DA-DD66701C2C2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22740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53"/>
            <a:ext cx="15544800" cy="2205038"/>
          </a:xfrm>
        </p:spPr>
        <p:txBody>
          <a:bodyPr/>
          <a:lstStyle/>
          <a:p>
            <a:r>
              <a:rPr lang="en-US"/>
              <a:t>Click to edit Master title style</a:t>
            </a:r>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1371600">
              <a:defRPr/>
            </a:pPr>
            <a:fld id="{A727CBB5-CA7C-47DE-A8DB-216B0EC2CAF4}" type="datetimeFigureOut">
              <a:rPr lang="en-US" smtClean="0">
                <a:solidFill>
                  <a:prstClr val="black">
                    <a:tint val="75000"/>
                  </a:prstClr>
                </a:solidFill>
              </a:rPr>
              <a:pPr defTabSz="1371600">
                <a:defRPr/>
              </a:pPr>
              <a:t>11/18/2025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defRPr/>
            </a:pPr>
            <a:fld id="{D307F639-05DB-4756-8123-99BB3598F65E}" type="slidenum">
              <a:rPr lang="en-US" smtClean="0">
                <a:solidFill>
                  <a:prstClr val="black">
                    <a:tint val="75000"/>
                  </a:prstClr>
                </a:solidFill>
              </a:rPr>
              <a:pPr defTabSz="1371600">
                <a:defRPr/>
              </a:pPr>
              <a:t>‹#›</a:t>
            </a:fld>
            <a:endParaRPr lang="en-US">
              <a:solidFill>
                <a:prstClr val="black">
                  <a:tint val="75000"/>
                </a:prstClr>
              </a:solidFill>
            </a:endParaRPr>
          </a:p>
        </p:txBody>
      </p:sp>
    </p:spTree>
    <p:extLst>
      <p:ext uri="{BB962C8B-B14F-4D97-AF65-F5344CB8AC3E}">
        <p14:creationId xmlns:p14="http://schemas.microsoft.com/office/powerpoint/2010/main" val="733185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371600">
              <a:defRPr/>
            </a:pPr>
            <a:fld id="{A727CBB5-CA7C-47DE-A8DB-216B0EC2CAF4}" type="datetimeFigureOut">
              <a:rPr lang="en-US" smtClean="0">
                <a:solidFill>
                  <a:prstClr val="black">
                    <a:tint val="75000"/>
                  </a:prstClr>
                </a:solidFill>
              </a:rPr>
              <a:pPr defTabSz="1371600">
                <a:defRPr/>
              </a:pPr>
              <a:t>11/18/2025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defRPr/>
            </a:pPr>
            <a:fld id="{D307F639-05DB-4756-8123-99BB3598F65E}" type="slidenum">
              <a:rPr lang="en-US" smtClean="0">
                <a:solidFill>
                  <a:prstClr val="black">
                    <a:tint val="75000"/>
                  </a:prstClr>
                </a:solidFill>
              </a:rPr>
              <a:pPr defTabSz="1371600">
                <a:defRPr/>
              </a:pPr>
              <a:t>‹#›</a:t>
            </a:fld>
            <a:endParaRPr lang="en-US">
              <a:solidFill>
                <a:prstClr val="black">
                  <a:tint val="75000"/>
                </a:prstClr>
              </a:solidFill>
            </a:endParaRPr>
          </a:p>
        </p:txBody>
      </p:sp>
    </p:spTree>
    <p:extLst>
      <p:ext uri="{BB962C8B-B14F-4D97-AF65-F5344CB8AC3E}">
        <p14:creationId xmlns:p14="http://schemas.microsoft.com/office/powerpoint/2010/main" val="2843886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62"/>
            <a:ext cx="4114800" cy="87772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411962"/>
            <a:ext cx="12039600" cy="8777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371600">
              <a:defRPr/>
            </a:pPr>
            <a:fld id="{A727CBB5-CA7C-47DE-A8DB-216B0EC2CAF4}" type="datetimeFigureOut">
              <a:rPr lang="en-US" smtClean="0">
                <a:solidFill>
                  <a:prstClr val="black">
                    <a:tint val="75000"/>
                  </a:prstClr>
                </a:solidFill>
              </a:rPr>
              <a:pPr defTabSz="1371600">
                <a:defRPr/>
              </a:pPr>
              <a:t>11/18/2025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defRPr/>
            </a:pPr>
            <a:fld id="{D307F639-05DB-4756-8123-99BB3598F65E}" type="slidenum">
              <a:rPr lang="en-US" smtClean="0">
                <a:solidFill>
                  <a:prstClr val="black">
                    <a:tint val="75000"/>
                  </a:prstClr>
                </a:solidFill>
              </a:rPr>
              <a:pPr defTabSz="1371600">
                <a:defRPr/>
              </a:pPr>
              <a:t>‹#›</a:t>
            </a:fld>
            <a:endParaRPr lang="en-US">
              <a:solidFill>
                <a:prstClr val="black">
                  <a:tint val="75000"/>
                </a:prstClr>
              </a:solidFill>
            </a:endParaRPr>
          </a:p>
        </p:txBody>
      </p:sp>
    </p:spTree>
    <p:extLst>
      <p:ext uri="{BB962C8B-B14F-4D97-AF65-F5344CB8AC3E}">
        <p14:creationId xmlns:p14="http://schemas.microsoft.com/office/powerpoint/2010/main" val="3242261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286000" y="1683545"/>
            <a:ext cx="13716000" cy="3581400"/>
          </a:xfrm>
        </p:spPr>
        <p:txBody>
          <a:bodyPr anchor="b"/>
          <a:lstStyle>
            <a:lvl1pPr algn="ctr">
              <a:defRPr sz="9000"/>
            </a:lvl1pPr>
          </a:lstStyle>
          <a:p>
            <a:r>
              <a:rPr lang="zh-CN" altLang="en-US"/>
              <a:t>单击此处编辑母版标题样式</a:t>
            </a:r>
          </a:p>
        </p:txBody>
      </p:sp>
      <p:sp>
        <p:nvSpPr>
          <p:cNvPr id="3" name="副标题 2"/>
          <p:cNvSpPr>
            <a:spLocks noGrp="1"/>
          </p:cNvSpPr>
          <p:nvPr>
            <p:ph type="subTitle" idx="1"/>
          </p:nvPr>
        </p:nvSpPr>
        <p:spPr>
          <a:xfrm>
            <a:off x="2286000" y="5403057"/>
            <a:ext cx="13716000" cy="2483643"/>
          </a:xfrm>
        </p:spPr>
        <p:txBody>
          <a:bodyPr/>
          <a:lstStyle>
            <a:lvl1pPr marL="0" indent="0" algn="ctr">
              <a:buNone/>
              <a:defRPr sz="3600"/>
            </a:lvl1pPr>
            <a:lvl2pPr marL="685835" indent="0" algn="ctr">
              <a:buNone/>
              <a:defRPr sz="3000"/>
            </a:lvl2pPr>
            <a:lvl3pPr marL="1371669" indent="0" algn="ctr">
              <a:buNone/>
              <a:defRPr sz="2700"/>
            </a:lvl3pPr>
            <a:lvl4pPr marL="2057504" indent="0" algn="ctr">
              <a:buNone/>
              <a:defRPr sz="2400"/>
            </a:lvl4pPr>
            <a:lvl5pPr marL="2743337" indent="0" algn="ctr">
              <a:buNone/>
              <a:defRPr sz="2400"/>
            </a:lvl5pPr>
            <a:lvl6pPr marL="3429171" indent="0" algn="ctr">
              <a:buNone/>
              <a:defRPr sz="2400"/>
            </a:lvl6pPr>
            <a:lvl7pPr marL="4115006" indent="0" algn="ctr">
              <a:buNone/>
              <a:defRPr sz="2400"/>
            </a:lvl7pPr>
            <a:lvl8pPr marL="4800840" indent="0" algn="ctr">
              <a:buNone/>
              <a:defRPr sz="2400"/>
            </a:lvl8pPr>
            <a:lvl9pPr marL="5486675" indent="0" algn="ctr">
              <a:buNone/>
              <a:defRPr sz="24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749256267"/>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625933683"/>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9"/>
            <a:ext cx="15773400" cy="4279106"/>
          </a:xfr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7"/>
            <a:ext cx="15773400" cy="2250281"/>
          </a:xfrm>
        </p:spPr>
        <p:txBody>
          <a:bodyPr/>
          <a:lstStyle>
            <a:lvl1pPr marL="0" indent="0">
              <a:buNone/>
              <a:defRPr sz="3600">
                <a:solidFill>
                  <a:schemeClr val="tx1">
                    <a:tint val="75000"/>
                  </a:schemeClr>
                </a:solidFill>
              </a:defRPr>
            </a:lvl1pPr>
            <a:lvl2pPr marL="685835" indent="0">
              <a:buNone/>
              <a:defRPr sz="3000">
                <a:solidFill>
                  <a:schemeClr val="tx1">
                    <a:tint val="75000"/>
                  </a:schemeClr>
                </a:solidFill>
              </a:defRPr>
            </a:lvl2pPr>
            <a:lvl3pPr marL="1371669" indent="0">
              <a:buNone/>
              <a:defRPr sz="2700">
                <a:solidFill>
                  <a:schemeClr val="tx1">
                    <a:tint val="75000"/>
                  </a:schemeClr>
                </a:solidFill>
              </a:defRPr>
            </a:lvl3pPr>
            <a:lvl4pPr marL="2057504" indent="0">
              <a:buNone/>
              <a:defRPr sz="2400">
                <a:solidFill>
                  <a:schemeClr val="tx1">
                    <a:tint val="75000"/>
                  </a:schemeClr>
                </a:solidFill>
              </a:defRPr>
            </a:lvl4pPr>
            <a:lvl5pPr marL="2743337" indent="0">
              <a:buNone/>
              <a:defRPr sz="2400">
                <a:solidFill>
                  <a:schemeClr val="tx1">
                    <a:tint val="75000"/>
                  </a:schemeClr>
                </a:solidFill>
              </a:defRPr>
            </a:lvl5pPr>
            <a:lvl6pPr marL="3429171" indent="0">
              <a:buNone/>
              <a:defRPr sz="2400">
                <a:solidFill>
                  <a:schemeClr val="tx1">
                    <a:tint val="75000"/>
                  </a:schemeClr>
                </a:solidFill>
              </a:defRPr>
            </a:lvl6pPr>
            <a:lvl7pPr marL="4115006" indent="0">
              <a:buNone/>
              <a:defRPr sz="2400">
                <a:solidFill>
                  <a:schemeClr val="tx1">
                    <a:tint val="75000"/>
                  </a:schemeClr>
                </a:solidFill>
              </a:defRPr>
            </a:lvl7pPr>
            <a:lvl8pPr marL="4800840" indent="0">
              <a:buNone/>
              <a:defRPr sz="2400">
                <a:solidFill>
                  <a:schemeClr val="tx1">
                    <a:tint val="75000"/>
                  </a:schemeClr>
                </a:solidFill>
              </a:defRPr>
            </a:lvl8pPr>
            <a:lvl9pPr marL="5486675"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059021986"/>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257300" y="2738439"/>
            <a:ext cx="7772400" cy="652700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9258300" y="2738439"/>
            <a:ext cx="7772400" cy="652700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2025/11/18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222546946"/>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259682" y="547690"/>
            <a:ext cx="15773400" cy="1988345"/>
          </a:xfrm>
        </p:spPr>
        <p:txBody>
          <a:bodyPr/>
          <a:lstStyle/>
          <a:p>
            <a:r>
              <a:rPr lang="zh-CN" altLang="en-US"/>
              <a:t>单击此处编辑母版标题样式</a:t>
            </a:r>
          </a:p>
        </p:txBody>
      </p:sp>
      <p:sp>
        <p:nvSpPr>
          <p:cNvPr id="3" name="文本占位符 2"/>
          <p:cNvSpPr>
            <a:spLocks noGrp="1"/>
          </p:cNvSpPr>
          <p:nvPr>
            <p:ph type="body" idx="1"/>
          </p:nvPr>
        </p:nvSpPr>
        <p:spPr>
          <a:xfrm>
            <a:off x="1780161" y="2667657"/>
            <a:ext cx="7310361" cy="1235868"/>
          </a:xfrm>
        </p:spPr>
        <p:txBody>
          <a:bodyPr anchor="ctr" anchorCtr="0"/>
          <a:lstStyle>
            <a:lvl1pPr marL="0" indent="0">
              <a:buNone/>
              <a:defRPr sz="4200"/>
            </a:lvl1pPr>
            <a:lvl2pPr marL="685835" indent="0">
              <a:buNone/>
              <a:defRPr sz="3600"/>
            </a:lvl2pPr>
            <a:lvl3pPr marL="1371669" indent="0">
              <a:buNone/>
              <a:defRPr sz="3000"/>
            </a:lvl3pPr>
            <a:lvl4pPr marL="2057504" indent="0">
              <a:buNone/>
              <a:defRPr sz="2700"/>
            </a:lvl4pPr>
            <a:lvl5pPr marL="2743337" indent="0">
              <a:buNone/>
              <a:defRPr sz="2700"/>
            </a:lvl5pPr>
            <a:lvl6pPr marL="3429171" indent="0">
              <a:buNone/>
              <a:defRPr sz="2700"/>
            </a:lvl6pPr>
            <a:lvl7pPr marL="4115006" indent="0">
              <a:buNone/>
              <a:defRPr sz="2700"/>
            </a:lvl7pPr>
            <a:lvl8pPr marL="4800840" indent="0">
              <a:buNone/>
              <a:defRPr sz="2700"/>
            </a:lvl8pPr>
            <a:lvl9pPr marL="5486675" indent="0">
              <a:buNone/>
              <a:defRPr sz="2700"/>
            </a:lvl9pPr>
          </a:lstStyle>
          <a:p>
            <a:pPr lvl="0"/>
            <a:r>
              <a:rPr lang="zh-CN" altLang="en-US"/>
              <a:t>单击此处编辑母版文本样式</a:t>
            </a:r>
          </a:p>
        </p:txBody>
      </p:sp>
      <p:sp>
        <p:nvSpPr>
          <p:cNvPr id="4" name="内容占位符 3"/>
          <p:cNvSpPr>
            <a:spLocks noGrp="1"/>
          </p:cNvSpPr>
          <p:nvPr>
            <p:ph sz="half" idx="2"/>
          </p:nvPr>
        </p:nvSpPr>
        <p:spPr>
          <a:xfrm>
            <a:off x="1780161" y="3998069"/>
            <a:ext cx="7310361" cy="528642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9385407" y="2667657"/>
            <a:ext cx="7346364" cy="1235868"/>
          </a:xfrm>
        </p:spPr>
        <p:txBody>
          <a:bodyPr anchor="ctr" anchorCtr="0"/>
          <a:lstStyle>
            <a:lvl1pPr marL="0" indent="0">
              <a:buNone/>
              <a:defRPr sz="4200"/>
            </a:lvl1pPr>
            <a:lvl2pPr marL="685835" indent="0">
              <a:buNone/>
              <a:defRPr sz="3600"/>
            </a:lvl2pPr>
            <a:lvl3pPr marL="1371669" indent="0">
              <a:buNone/>
              <a:defRPr sz="3000"/>
            </a:lvl3pPr>
            <a:lvl4pPr marL="2057504" indent="0">
              <a:buNone/>
              <a:defRPr sz="2700"/>
            </a:lvl4pPr>
            <a:lvl5pPr marL="2743337" indent="0">
              <a:buNone/>
              <a:defRPr sz="2700"/>
            </a:lvl5pPr>
            <a:lvl6pPr marL="3429171" indent="0">
              <a:buNone/>
              <a:defRPr sz="2700"/>
            </a:lvl6pPr>
            <a:lvl7pPr marL="4115006" indent="0">
              <a:buNone/>
              <a:defRPr sz="2700"/>
            </a:lvl7pPr>
            <a:lvl8pPr marL="4800840" indent="0">
              <a:buNone/>
              <a:defRPr sz="2700"/>
            </a:lvl8pPr>
            <a:lvl9pPr marL="5486675" indent="0">
              <a:buNone/>
              <a:defRPr sz="2700"/>
            </a:lvl9pPr>
          </a:lstStyle>
          <a:p>
            <a:pPr lvl="0"/>
            <a:r>
              <a:rPr lang="zh-CN" altLang="en-US"/>
              <a:t>单击此处编辑母版文本样式</a:t>
            </a:r>
          </a:p>
        </p:txBody>
      </p:sp>
      <p:sp>
        <p:nvSpPr>
          <p:cNvPr id="6" name="内容占位符 5"/>
          <p:cNvSpPr>
            <a:spLocks noGrp="1"/>
          </p:cNvSpPr>
          <p:nvPr>
            <p:ph sz="quarter" idx="4"/>
          </p:nvPr>
        </p:nvSpPr>
        <p:spPr>
          <a:xfrm>
            <a:off x="9385407" y="3998069"/>
            <a:ext cx="7346364" cy="528642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2025/11/18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
        <p:nvSpPr>
          <p:cNvPr id="11" name="矩形 10"/>
          <p:cNvSpPr/>
          <p:nvPr userDrawn="1"/>
        </p:nvSpPr>
        <p:spPr>
          <a:xfrm>
            <a:off x="13230792" y="9646689"/>
            <a:ext cx="1162704" cy="323165"/>
          </a:xfrm>
          <a:prstGeom prst="rect">
            <a:avLst/>
          </a:prstGeom>
        </p:spPr>
        <p:txBody>
          <a:bodyPr wrap="square">
            <a:spAutoFit/>
          </a:bodyPr>
          <a:lstStyle/>
          <a:p>
            <a:pPr marL="0" marR="0" lvl="0" indent="0" defTabSz="1371669" eaLnBrk="1" fontAlgn="auto" latinLnBrk="0" hangingPunct="1">
              <a:lnSpc>
                <a:spcPct val="100000"/>
              </a:lnSpc>
              <a:spcBef>
                <a:spcPts val="0"/>
              </a:spcBef>
              <a:spcAft>
                <a:spcPts val="0"/>
              </a:spcAft>
              <a:buClrTx/>
              <a:buSzTx/>
              <a:buFontTx/>
              <a:buNone/>
              <a:tabLst/>
              <a:defRPr/>
            </a:pPr>
            <a:r>
              <a:rPr kumimoji="0" lang="en-US" altLang="zh-CN" sz="150" b="0" i="0" u="none" strike="noStrike" kern="0" cap="none" spc="0" normalizeH="0" baseline="0" noProof="0" dirty="0">
                <a:ln>
                  <a:noFill/>
                </a:ln>
                <a:solidFill>
                  <a:prstClr val="white"/>
                </a:solidFill>
                <a:effectLst/>
                <a:uLnTx/>
                <a:uFillTx/>
              </a:rPr>
              <a:t>PPT</a:t>
            </a:r>
            <a:r>
              <a:rPr kumimoji="0" lang="zh-CN" altLang="en-US" sz="150" b="0" i="0" u="none" strike="noStrike" kern="0" cap="none" spc="0" normalizeH="0" baseline="0" noProof="0" dirty="0">
                <a:ln>
                  <a:noFill/>
                </a:ln>
                <a:solidFill>
                  <a:prstClr val="white"/>
                </a:solidFill>
                <a:effectLst/>
                <a:uLnTx/>
                <a:uFillTx/>
              </a:rPr>
              <a:t>模板下载：</a:t>
            </a:r>
            <a:r>
              <a:rPr kumimoji="0" lang="en-US" altLang="zh-CN" sz="150" b="0" i="0" u="none" strike="noStrike" kern="0" cap="none" spc="0" normalizeH="0" baseline="0" noProof="0" dirty="0">
                <a:ln>
                  <a:noFill/>
                </a:ln>
                <a:solidFill>
                  <a:prstClr val="white"/>
                </a:solidFill>
                <a:effectLst/>
                <a:uLnTx/>
                <a:uFillTx/>
              </a:rPr>
              <a:t>www.1ppt.com/moban/     </a:t>
            </a:r>
            <a:r>
              <a:rPr kumimoji="0" lang="zh-CN" altLang="en-US" sz="150" b="0" i="0" u="none" strike="noStrike" kern="0" cap="none" spc="0" normalizeH="0" baseline="0" noProof="0" dirty="0">
                <a:ln>
                  <a:noFill/>
                </a:ln>
                <a:solidFill>
                  <a:prstClr val="white"/>
                </a:solidFill>
                <a:effectLst/>
                <a:uLnTx/>
                <a:uFillTx/>
              </a:rPr>
              <a:t>行业</a:t>
            </a:r>
            <a:r>
              <a:rPr kumimoji="0" lang="en-US" altLang="zh-CN" sz="150" b="0" i="0" u="none" strike="noStrike" kern="0" cap="none" spc="0" normalizeH="0" baseline="0" noProof="0" dirty="0">
                <a:ln>
                  <a:noFill/>
                </a:ln>
                <a:solidFill>
                  <a:prstClr val="white"/>
                </a:solidFill>
                <a:effectLst/>
                <a:uLnTx/>
                <a:uFillTx/>
              </a:rPr>
              <a:t>PPT</a:t>
            </a:r>
            <a:r>
              <a:rPr kumimoji="0" lang="zh-CN" altLang="en-US" sz="150" b="0" i="0" u="none" strike="noStrike" kern="0" cap="none" spc="0" normalizeH="0" baseline="0" noProof="0" dirty="0">
                <a:ln>
                  <a:noFill/>
                </a:ln>
                <a:solidFill>
                  <a:prstClr val="white"/>
                </a:solidFill>
                <a:effectLst/>
                <a:uLnTx/>
                <a:uFillTx/>
              </a:rPr>
              <a:t>模板：</a:t>
            </a:r>
            <a:r>
              <a:rPr kumimoji="0" lang="en-US" altLang="zh-CN" sz="150" b="0" i="0" u="none" strike="noStrike" kern="0" cap="none" spc="0" normalizeH="0" baseline="0" noProof="0" dirty="0">
                <a:ln>
                  <a:noFill/>
                </a:ln>
                <a:solidFill>
                  <a:prstClr val="white"/>
                </a:solidFill>
                <a:effectLst/>
                <a:uLnTx/>
                <a:uFillTx/>
              </a:rPr>
              <a:t>www.1ppt.com/hangye/ </a:t>
            </a:r>
          </a:p>
          <a:p>
            <a:pPr marL="0" marR="0" lvl="0" indent="0" defTabSz="1371669" eaLnBrk="1" fontAlgn="auto" latinLnBrk="0" hangingPunct="1">
              <a:lnSpc>
                <a:spcPct val="100000"/>
              </a:lnSpc>
              <a:spcBef>
                <a:spcPts val="0"/>
              </a:spcBef>
              <a:spcAft>
                <a:spcPts val="0"/>
              </a:spcAft>
              <a:buClrTx/>
              <a:buSzTx/>
              <a:buFontTx/>
              <a:buNone/>
              <a:tabLst/>
              <a:defRPr/>
            </a:pPr>
            <a:r>
              <a:rPr kumimoji="0" lang="zh-CN" altLang="en-US" sz="150" b="0" i="0" u="none" strike="noStrike" kern="0" cap="none" spc="0" normalizeH="0" baseline="0" noProof="0" dirty="0">
                <a:ln>
                  <a:noFill/>
                </a:ln>
                <a:solidFill>
                  <a:prstClr val="white"/>
                </a:solidFill>
                <a:effectLst/>
                <a:uLnTx/>
                <a:uFillTx/>
              </a:rPr>
              <a:t>节日</a:t>
            </a:r>
            <a:r>
              <a:rPr kumimoji="0" lang="en-US" altLang="zh-CN" sz="150" b="0" i="0" u="none" strike="noStrike" kern="0" cap="none" spc="0" normalizeH="0" baseline="0" noProof="0" dirty="0">
                <a:ln>
                  <a:noFill/>
                </a:ln>
                <a:solidFill>
                  <a:prstClr val="white"/>
                </a:solidFill>
                <a:effectLst/>
                <a:uLnTx/>
                <a:uFillTx/>
              </a:rPr>
              <a:t>PPT</a:t>
            </a:r>
            <a:r>
              <a:rPr kumimoji="0" lang="zh-CN" altLang="en-US" sz="150" b="0" i="0" u="none" strike="noStrike" kern="0" cap="none" spc="0" normalizeH="0" baseline="0" noProof="0" dirty="0">
                <a:ln>
                  <a:noFill/>
                </a:ln>
                <a:solidFill>
                  <a:prstClr val="white"/>
                </a:solidFill>
                <a:effectLst/>
                <a:uLnTx/>
                <a:uFillTx/>
              </a:rPr>
              <a:t>模板：</a:t>
            </a:r>
            <a:r>
              <a:rPr kumimoji="0" lang="en-US" altLang="zh-CN" sz="150" b="0" i="0" u="none" strike="noStrike" kern="0" cap="none" spc="0" normalizeH="0" baseline="0" noProof="0" dirty="0">
                <a:ln>
                  <a:noFill/>
                </a:ln>
                <a:solidFill>
                  <a:prstClr val="white"/>
                </a:solidFill>
                <a:effectLst/>
                <a:uLnTx/>
                <a:uFillTx/>
              </a:rPr>
              <a:t>www.1ppt.com/jieri/           PPT</a:t>
            </a:r>
            <a:r>
              <a:rPr kumimoji="0" lang="zh-CN" altLang="en-US" sz="150" b="0" i="0" u="none" strike="noStrike" kern="0" cap="none" spc="0" normalizeH="0" baseline="0" noProof="0" dirty="0">
                <a:ln>
                  <a:noFill/>
                </a:ln>
                <a:solidFill>
                  <a:prstClr val="white"/>
                </a:solidFill>
                <a:effectLst/>
                <a:uLnTx/>
                <a:uFillTx/>
              </a:rPr>
              <a:t>素材下载：</a:t>
            </a:r>
            <a:r>
              <a:rPr kumimoji="0" lang="en-US" altLang="zh-CN" sz="150" b="0" i="0" u="none" strike="noStrike" kern="0" cap="none" spc="0" normalizeH="0" baseline="0" noProof="0" dirty="0">
                <a:ln>
                  <a:noFill/>
                </a:ln>
                <a:solidFill>
                  <a:prstClr val="white"/>
                </a:solidFill>
                <a:effectLst/>
                <a:uLnTx/>
                <a:uFillTx/>
              </a:rPr>
              <a:t>www.1ppt.com/sucai/</a:t>
            </a:r>
          </a:p>
          <a:p>
            <a:pPr marL="0" marR="0" lvl="0" indent="0" defTabSz="1371669" eaLnBrk="1" fontAlgn="auto" latinLnBrk="0" hangingPunct="1">
              <a:lnSpc>
                <a:spcPct val="100000"/>
              </a:lnSpc>
              <a:spcBef>
                <a:spcPts val="0"/>
              </a:spcBef>
              <a:spcAft>
                <a:spcPts val="0"/>
              </a:spcAft>
              <a:buClrTx/>
              <a:buSzTx/>
              <a:buFontTx/>
              <a:buNone/>
              <a:tabLst/>
              <a:defRPr/>
            </a:pPr>
            <a:r>
              <a:rPr kumimoji="0" lang="en-US" altLang="zh-CN" sz="150" b="0" i="0" u="none" strike="noStrike" kern="0" cap="none" spc="0" normalizeH="0" baseline="0" noProof="0" dirty="0">
                <a:ln>
                  <a:noFill/>
                </a:ln>
                <a:solidFill>
                  <a:prstClr val="white"/>
                </a:solidFill>
                <a:effectLst/>
                <a:uLnTx/>
                <a:uFillTx/>
              </a:rPr>
              <a:t>PPT</a:t>
            </a:r>
            <a:r>
              <a:rPr kumimoji="0" lang="zh-CN" altLang="en-US" sz="150" b="0" i="0" u="none" strike="noStrike" kern="0" cap="none" spc="0" normalizeH="0" baseline="0" noProof="0" dirty="0">
                <a:ln>
                  <a:noFill/>
                </a:ln>
                <a:solidFill>
                  <a:prstClr val="white"/>
                </a:solidFill>
                <a:effectLst/>
                <a:uLnTx/>
                <a:uFillTx/>
              </a:rPr>
              <a:t>背景图片：</a:t>
            </a:r>
            <a:r>
              <a:rPr kumimoji="0" lang="en-US" altLang="zh-CN" sz="150" b="0" i="0" u="none" strike="noStrike" kern="0" cap="none" spc="0" normalizeH="0" baseline="0" noProof="0" dirty="0">
                <a:ln>
                  <a:noFill/>
                </a:ln>
                <a:solidFill>
                  <a:prstClr val="white"/>
                </a:solidFill>
                <a:effectLst/>
                <a:uLnTx/>
                <a:uFillTx/>
              </a:rPr>
              <a:t>www.1ppt.com/beijing/      PPT</a:t>
            </a:r>
            <a:r>
              <a:rPr kumimoji="0" lang="zh-CN" altLang="en-US" sz="150" b="0" i="0" u="none" strike="noStrike" kern="0" cap="none" spc="0" normalizeH="0" baseline="0" noProof="0" dirty="0">
                <a:ln>
                  <a:noFill/>
                </a:ln>
                <a:solidFill>
                  <a:prstClr val="white"/>
                </a:solidFill>
                <a:effectLst/>
                <a:uLnTx/>
                <a:uFillTx/>
              </a:rPr>
              <a:t>图表下载：</a:t>
            </a:r>
            <a:r>
              <a:rPr kumimoji="0" lang="en-US" altLang="zh-CN" sz="150" b="0" i="0" u="none" strike="noStrike" kern="0" cap="none" spc="0" normalizeH="0" baseline="0" noProof="0" dirty="0">
                <a:ln>
                  <a:noFill/>
                </a:ln>
                <a:solidFill>
                  <a:prstClr val="white"/>
                </a:solidFill>
                <a:effectLst/>
                <a:uLnTx/>
                <a:uFillTx/>
              </a:rPr>
              <a:t>www.1ppt.com/tubiao/      </a:t>
            </a:r>
          </a:p>
          <a:p>
            <a:pPr marL="0" marR="0" lvl="0" indent="0" defTabSz="1371669" eaLnBrk="1" fontAlgn="auto" latinLnBrk="0" hangingPunct="1">
              <a:lnSpc>
                <a:spcPct val="100000"/>
              </a:lnSpc>
              <a:spcBef>
                <a:spcPts val="0"/>
              </a:spcBef>
              <a:spcAft>
                <a:spcPts val="0"/>
              </a:spcAft>
              <a:buClrTx/>
              <a:buSzTx/>
              <a:buFontTx/>
              <a:buNone/>
              <a:tabLst/>
              <a:defRPr/>
            </a:pPr>
            <a:r>
              <a:rPr kumimoji="0" lang="zh-CN" altLang="en-US" sz="150" b="0" i="0" u="none" strike="noStrike" kern="0" cap="none" spc="0" normalizeH="0" baseline="0" noProof="0" dirty="0">
                <a:ln>
                  <a:noFill/>
                </a:ln>
                <a:solidFill>
                  <a:prstClr val="white"/>
                </a:solidFill>
                <a:effectLst/>
                <a:uLnTx/>
                <a:uFillTx/>
              </a:rPr>
              <a:t>优秀</a:t>
            </a:r>
            <a:r>
              <a:rPr kumimoji="0" lang="en-US" altLang="zh-CN" sz="150" b="0" i="0" u="none" strike="noStrike" kern="0" cap="none" spc="0" normalizeH="0" baseline="0" noProof="0" dirty="0">
                <a:ln>
                  <a:noFill/>
                </a:ln>
                <a:solidFill>
                  <a:prstClr val="white"/>
                </a:solidFill>
                <a:effectLst/>
                <a:uLnTx/>
                <a:uFillTx/>
              </a:rPr>
              <a:t>PPT</a:t>
            </a:r>
            <a:r>
              <a:rPr kumimoji="0" lang="zh-CN" altLang="en-US" sz="150" b="0" i="0" u="none" strike="noStrike" kern="0" cap="none" spc="0" normalizeH="0" baseline="0" noProof="0" dirty="0">
                <a:ln>
                  <a:noFill/>
                </a:ln>
                <a:solidFill>
                  <a:prstClr val="white"/>
                </a:solidFill>
                <a:effectLst/>
                <a:uLnTx/>
                <a:uFillTx/>
              </a:rPr>
              <a:t>下载：</a:t>
            </a:r>
            <a:r>
              <a:rPr kumimoji="0" lang="en-US" altLang="zh-CN" sz="150" b="0" i="0" u="none" strike="noStrike" kern="0" cap="none" spc="0" normalizeH="0" baseline="0" noProof="0" dirty="0">
                <a:ln>
                  <a:noFill/>
                </a:ln>
                <a:solidFill>
                  <a:prstClr val="white"/>
                </a:solidFill>
                <a:effectLst/>
                <a:uLnTx/>
                <a:uFillTx/>
              </a:rPr>
              <a:t>www.1ppt.com/xiazai/        PPT</a:t>
            </a:r>
            <a:r>
              <a:rPr kumimoji="0" lang="zh-CN" altLang="en-US" sz="150" b="0" i="0" u="none" strike="noStrike" kern="0" cap="none" spc="0" normalizeH="0" baseline="0" noProof="0" dirty="0">
                <a:ln>
                  <a:noFill/>
                </a:ln>
                <a:solidFill>
                  <a:prstClr val="white"/>
                </a:solidFill>
                <a:effectLst/>
                <a:uLnTx/>
                <a:uFillTx/>
              </a:rPr>
              <a:t>教程： </a:t>
            </a:r>
            <a:r>
              <a:rPr kumimoji="0" lang="en-US" altLang="zh-CN" sz="150" b="0" i="0" u="none" strike="noStrike" kern="0" cap="none" spc="0" normalizeH="0" baseline="0" noProof="0" dirty="0">
                <a:ln>
                  <a:noFill/>
                </a:ln>
                <a:solidFill>
                  <a:prstClr val="white"/>
                </a:solidFill>
                <a:effectLst/>
                <a:uLnTx/>
                <a:uFillTx/>
              </a:rPr>
              <a:t>www.1ppt.com/powerpoint/      </a:t>
            </a:r>
          </a:p>
          <a:p>
            <a:pPr marL="0" marR="0" lvl="0" indent="0" defTabSz="1371669" eaLnBrk="1" fontAlgn="auto" latinLnBrk="0" hangingPunct="1">
              <a:lnSpc>
                <a:spcPct val="100000"/>
              </a:lnSpc>
              <a:spcBef>
                <a:spcPts val="0"/>
              </a:spcBef>
              <a:spcAft>
                <a:spcPts val="0"/>
              </a:spcAft>
              <a:buClrTx/>
              <a:buSzTx/>
              <a:buFontTx/>
              <a:buNone/>
              <a:tabLst/>
              <a:defRPr/>
            </a:pPr>
            <a:r>
              <a:rPr kumimoji="0" lang="en-US" altLang="zh-CN" sz="150" b="0" i="0" u="none" strike="noStrike" kern="0" cap="none" spc="0" normalizeH="0" baseline="0" noProof="0" dirty="0">
                <a:ln>
                  <a:noFill/>
                </a:ln>
                <a:solidFill>
                  <a:prstClr val="white"/>
                </a:solidFill>
                <a:effectLst/>
                <a:uLnTx/>
                <a:uFillTx/>
              </a:rPr>
              <a:t>Word</a:t>
            </a:r>
            <a:r>
              <a:rPr kumimoji="0" lang="zh-CN" altLang="en-US" sz="150" b="0" i="0" u="none" strike="noStrike" kern="0" cap="none" spc="0" normalizeH="0" baseline="0" noProof="0" dirty="0">
                <a:ln>
                  <a:noFill/>
                </a:ln>
                <a:solidFill>
                  <a:prstClr val="white"/>
                </a:solidFill>
                <a:effectLst/>
                <a:uLnTx/>
                <a:uFillTx/>
              </a:rPr>
              <a:t>教程： </a:t>
            </a:r>
            <a:r>
              <a:rPr kumimoji="0" lang="en-US" altLang="zh-CN" sz="150" b="0" i="0" u="none" strike="noStrike" kern="0" cap="none" spc="0" normalizeH="0" baseline="0" noProof="0" dirty="0">
                <a:ln>
                  <a:noFill/>
                </a:ln>
                <a:solidFill>
                  <a:prstClr val="white"/>
                </a:solidFill>
                <a:effectLst/>
                <a:uLnTx/>
                <a:uFillTx/>
              </a:rPr>
              <a:t>www.1ppt.com/word/              Excel</a:t>
            </a:r>
            <a:r>
              <a:rPr kumimoji="0" lang="zh-CN" altLang="en-US" sz="150" b="0" i="0" u="none" strike="noStrike" kern="0" cap="none" spc="0" normalizeH="0" baseline="0" noProof="0" dirty="0">
                <a:ln>
                  <a:noFill/>
                </a:ln>
                <a:solidFill>
                  <a:prstClr val="white"/>
                </a:solidFill>
                <a:effectLst/>
                <a:uLnTx/>
                <a:uFillTx/>
              </a:rPr>
              <a:t>教程：</a:t>
            </a:r>
            <a:r>
              <a:rPr kumimoji="0" lang="en-US" altLang="zh-CN" sz="150" b="0" i="0" u="none" strike="noStrike" kern="0" cap="none" spc="0" normalizeH="0" baseline="0" noProof="0" dirty="0">
                <a:ln>
                  <a:noFill/>
                </a:ln>
                <a:solidFill>
                  <a:prstClr val="white"/>
                </a:solidFill>
                <a:effectLst/>
                <a:uLnTx/>
                <a:uFillTx/>
              </a:rPr>
              <a:t>www.1ppt.com/excel/  </a:t>
            </a:r>
          </a:p>
          <a:p>
            <a:pPr marL="0" marR="0" lvl="0" indent="0" defTabSz="1371669" eaLnBrk="1" fontAlgn="auto" latinLnBrk="0" hangingPunct="1">
              <a:lnSpc>
                <a:spcPct val="100000"/>
              </a:lnSpc>
              <a:spcBef>
                <a:spcPts val="0"/>
              </a:spcBef>
              <a:spcAft>
                <a:spcPts val="0"/>
              </a:spcAft>
              <a:buClrTx/>
              <a:buSzTx/>
              <a:buFontTx/>
              <a:buNone/>
              <a:tabLst/>
              <a:defRPr/>
            </a:pPr>
            <a:r>
              <a:rPr kumimoji="0" lang="zh-CN" altLang="en-US" sz="150" b="0" i="0" u="none" strike="noStrike" kern="0" cap="none" spc="0" normalizeH="0" baseline="0" noProof="0" dirty="0">
                <a:ln>
                  <a:noFill/>
                </a:ln>
                <a:solidFill>
                  <a:prstClr val="white"/>
                </a:solidFill>
                <a:effectLst/>
                <a:uLnTx/>
                <a:uFillTx/>
              </a:rPr>
              <a:t>资料下载：</a:t>
            </a:r>
            <a:r>
              <a:rPr kumimoji="0" lang="en-US" altLang="zh-CN" sz="150" b="0" i="0" u="none" strike="noStrike" kern="0" cap="none" spc="0" normalizeH="0" baseline="0" noProof="0" dirty="0">
                <a:ln>
                  <a:noFill/>
                </a:ln>
                <a:solidFill>
                  <a:prstClr val="white"/>
                </a:solidFill>
                <a:effectLst/>
                <a:uLnTx/>
                <a:uFillTx/>
              </a:rPr>
              <a:t>www.1ppt.com/ziliao/                PPT</a:t>
            </a:r>
            <a:r>
              <a:rPr kumimoji="0" lang="zh-CN" altLang="en-US" sz="150" b="0" i="0" u="none" strike="noStrike" kern="0" cap="none" spc="0" normalizeH="0" baseline="0" noProof="0" dirty="0">
                <a:ln>
                  <a:noFill/>
                </a:ln>
                <a:solidFill>
                  <a:prstClr val="white"/>
                </a:solidFill>
                <a:effectLst/>
                <a:uLnTx/>
                <a:uFillTx/>
              </a:rPr>
              <a:t>课件下载：</a:t>
            </a:r>
            <a:r>
              <a:rPr kumimoji="0" lang="en-US" altLang="zh-CN" sz="150" b="0" i="0" u="none" strike="noStrike" kern="0" cap="none" spc="0" normalizeH="0" baseline="0" noProof="0" dirty="0">
                <a:ln>
                  <a:noFill/>
                </a:ln>
                <a:solidFill>
                  <a:prstClr val="white"/>
                </a:solidFill>
                <a:effectLst/>
                <a:uLnTx/>
                <a:uFillTx/>
              </a:rPr>
              <a:t>www.1ppt.com/kejian/ </a:t>
            </a:r>
          </a:p>
          <a:p>
            <a:pPr marL="0" marR="0" lvl="0" indent="0" defTabSz="1371669" eaLnBrk="1" fontAlgn="auto" latinLnBrk="0" hangingPunct="1">
              <a:lnSpc>
                <a:spcPct val="100000"/>
              </a:lnSpc>
              <a:spcBef>
                <a:spcPts val="0"/>
              </a:spcBef>
              <a:spcAft>
                <a:spcPts val="0"/>
              </a:spcAft>
              <a:buClrTx/>
              <a:buSzTx/>
              <a:buFontTx/>
              <a:buNone/>
              <a:tabLst/>
              <a:defRPr/>
            </a:pPr>
            <a:r>
              <a:rPr kumimoji="0" lang="zh-CN" altLang="en-US" sz="150" b="0" i="0" u="none" strike="noStrike" kern="0" cap="none" spc="0" normalizeH="0" baseline="0" noProof="0" dirty="0">
                <a:ln>
                  <a:noFill/>
                </a:ln>
                <a:solidFill>
                  <a:prstClr val="white"/>
                </a:solidFill>
                <a:effectLst/>
                <a:uLnTx/>
                <a:uFillTx/>
              </a:rPr>
              <a:t>范文下载：</a:t>
            </a:r>
            <a:r>
              <a:rPr kumimoji="0" lang="en-US" altLang="zh-CN" sz="150" b="0" i="0" u="none" strike="noStrike" kern="0" cap="none" spc="0" normalizeH="0" baseline="0" noProof="0" dirty="0">
                <a:ln>
                  <a:noFill/>
                </a:ln>
                <a:solidFill>
                  <a:prstClr val="white"/>
                </a:solidFill>
                <a:effectLst/>
                <a:uLnTx/>
                <a:uFillTx/>
              </a:rPr>
              <a:t>www.1ppt.com/fanwen/             </a:t>
            </a:r>
            <a:r>
              <a:rPr kumimoji="0" lang="zh-CN" altLang="en-US" sz="150" b="0" i="0" u="none" strike="noStrike" kern="0" cap="none" spc="0" normalizeH="0" baseline="0" noProof="0" dirty="0">
                <a:ln>
                  <a:noFill/>
                </a:ln>
                <a:solidFill>
                  <a:prstClr val="white"/>
                </a:solidFill>
                <a:effectLst/>
                <a:uLnTx/>
                <a:uFillTx/>
              </a:rPr>
              <a:t>试卷下载：</a:t>
            </a:r>
            <a:r>
              <a:rPr kumimoji="0" lang="en-US" altLang="zh-CN" sz="150" b="0" i="0" u="none" strike="noStrike" kern="0" cap="none" spc="0" normalizeH="0" baseline="0" noProof="0" dirty="0">
                <a:ln>
                  <a:noFill/>
                </a:ln>
                <a:solidFill>
                  <a:prstClr val="white"/>
                </a:solidFill>
                <a:effectLst/>
                <a:uLnTx/>
                <a:uFillTx/>
              </a:rPr>
              <a:t>www.1ppt.com/shiti/  </a:t>
            </a:r>
          </a:p>
          <a:p>
            <a:pPr marL="0" marR="0" lvl="0" indent="0" defTabSz="1371669" eaLnBrk="1" fontAlgn="auto" latinLnBrk="0" hangingPunct="1">
              <a:lnSpc>
                <a:spcPct val="100000"/>
              </a:lnSpc>
              <a:spcBef>
                <a:spcPts val="0"/>
              </a:spcBef>
              <a:spcAft>
                <a:spcPts val="0"/>
              </a:spcAft>
              <a:buClrTx/>
              <a:buSzTx/>
              <a:buFontTx/>
              <a:buNone/>
              <a:tabLst/>
              <a:defRPr/>
            </a:pPr>
            <a:r>
              <a:rPr kumimoji="0" lang="zh-CN" altLang="en-US" sz="150" b="0" i="0" u="none" strike="noStrike" kern="0" cap="none" spc="0" normalizeH="0" baseline="0" noProof="0" dirty="0">
                <a:ln>
                  <a:noFill/>
                </a:ln>
                <a:solidFill>
                  <a:prstClr val="white"/>
                </a:solidFill>
                <a:effectLst/>
                <a:uLnTx/>
                <a:uFillTx/>
              </a:rPr>
              <a:t>教案下载：</a:t>
            </a:r>
            <a:r>
              <a:rPr kumimoji="0" lang="en-US" altLang="zh-CN" sz="150" b="0" i="0" u="none" strike="noStrike" kern="0" cap="none" spc="0" normalizeH="0" baseline="0" noProof="0" dirty="0">
                <a:ln>
                  <a:noFill/>
                </a:ln>
                <a:solidFill>
                  <a:prstClr val="white"/>
                </a:solidFill>
                <a:effectLst/>
                <a:uLnTx/>
                <a:uFillTx/>
              </a:rPr>
              <a:t>www.1ppt.com/jiaoan/        </a:t>
            </a:r>
          </a:p>
          <a:p>
            <a:pPr marL="0" marR="0" lvl="0" indent="0" defTabSz="1371669" eaLnBrk="1" fontAlgn="auto" latinLnBrk="0" hangingPunct="1">
              <a:lnSpc>
                <a:spcPct val="100000"/>
              </a:lnSpc>
              <a:spcBef>
                <a:spcPts val="0"/>
              </a:spcBef>
              <a:spcAft>
                <a:spcPts val="0"/>
              </a:spcAft>
              <a:buClrTx/>
              <a:buSzTx/>
              <a:buFontTx/>
              <a:buNone/>
              <a:tabLst/>
              <a:defRPr/>
            </a:pPr>
            <a:r>
              <a:rPr kumimoji="0" lang="zh-CN" altLang="en-US" sz="150" b="0" i="0" u="none" strike="noStrike" kern="0" cap="none" spc="0" normalizeH="0" baseline="0" noProof="0" dirty="0">
                <a:ln>
                  <a:noFill/>
                </a:ln>
                <a:solidFill>
                  <a:prstClr val="white"/>
                </a:solidFill>
                <a:effectLst/>
                <a:uLnTx/>
                <a:uFillTx/>
              </a:rPr>
              <a:t>字体下载：</a:t>
            </a:r>
            <a:r>
              <a:rPr kumimoji="0" lang="en-US" altLang="zh-CN" sz="150" b="0" i="0" u="none" strike="noStrike" kern="0" cap="none" spc="0" normalizeH="0" baseline="0" noProof="0" dirty="0">
                <a:ln>
                  <a:noFill/>
                </a:ln>
                <a:solidFill>
                  <a:prstClr val="white"/>
                </a:solidFill>
                <a:effectLst/>
                <a:uLnTx/>
                <a:uFillTx/>
              </a:rPr>
              <a:t>www.1ppt.com/ziti/</a:t>
            </a:r>
          </a:p>
          <a:p>
            <a:pPr marL="0" marR="0" lvl="0" indent="0" defTabSz="1371669" eaLnBrk="1" fontAlgn="auto" latinLnBrk="0" hangingPunct="1">
              <a:lnSpc>
                <a:spcPct val="100000"/>
              </a:lnSpc>
              <a:spcBef>
                <a:spcPts val="0"/>
              </a:spcBef>
              <a:spcAft>
                <a:spcPts val="0"/>
              </a:spcAft>
              <a:buClrTx/>
              <a:buSzTx/>
              <a:buFontTx/>
              <a:buNone/>
              <a:tabLst/>
              <a:defRPr/>
            </a:pPr>
            <a:r>
              <a:rPr kumimoji="0" lang="en-US" altLang="zh-CN" sz="150" b="0" i="0" u="none" strike="noStrike" kern="0" cap="none" spc="0" normalizeH="0" baseline="0" noProof="0" dirty="0">
                <a:ln>
                  <a:noFill/>
                </a:ln>
                <a:solidFill>
                  <a:prstClr val="white"/>
                </a:solidFill>
                <a:effectLst/>
                <a:uLnTx/>
                <a:uFillTx/>
              </a:rPr>
              <a:t> </a:t>
            </a:r>
            <a:endParaRPr kumimoji="0" lang="zh-CN" altLang="en-US" sz="15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3478333819"/>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2025/11/18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790274881"/>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2025/11/18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371196190"/>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59684" y="685800"/>
            <a:ext cx="6248024" cy="2400300"/>
          </a:xfrm>
        </p:spPr>
        <p:txBody>
          <a:bodyPr anchor="b"/>
          <a:lstStyle>
            <a:lvl1pPr>
              <a:defRPr sz="4800"/>
            </a:lvl1pPr>
          </a:lstStyle>
          <a:p>
            <a:r>
              <a:rPr lang="zh-CN" altLang="en-US"/>
              <a:t>单击此处编辑母版标题样式</a:t>
            </a:r>
          </a:p>
        </p:txBody>
      </p:sp>
      <p:sp>
        <p:nvSpPr>
          <p:cNvPr id="3" name="图片占位符 2"/>
          <p:cNvSpPr>
            <a:spLocks noGrp="1"/>
          </p:cNvSpPr>
          <p:nvPr>
            <p:ph type="pic" idx="1"/>
          </p:nvPr>
        </p:nvSpPr>
        <p:spPr>
          <a:xfrm>
            <a:off x="7774782" y="685803"/>
            <a:ext cx="9258300" cy="8105775"/>
          </a:xfrm>
        </p:spPr>
        <p:txBody>
          <a:bodyPr/>
          <a:lstStyle>
            <a:lvl1pPr marL="0" indent="0">
              <a:buNone/>
              <a:defRPr sz="4800"/>
            </a:lvl1pPr>
            <a:lvl2pPr marL="685835" indent="0">
              <a:buNone/>
              <a:defRPr sz="4200"/>
            </a:lvl2pPr>
            <a:lvl3pPr marL="1371669" indent="0">
              <a:buNone/>
              <a:defRPr sz="3600"/>
            </a:lvl3pPr>
            <a:lvl4pPr marL="2057504" indent="0">
              <a:buNone/>
              <a:defRPr sz="3000"/>
            </a:lvl4pPr>
            <a:lvl5pPr marL="2743337" indent="0">
              <a:buNone/>
              <a:defRPr sz="3000"/>
            </a:lvl5pPr>
            <a:lvl6pPr marL="3429171" indent="0">
              <a:buNone/>
              <a:defRPr sz="3000"/>
            </a:lvl6pPr>
            <a:lvl7pPr marL="4115006" indent="0">
              <a:buNone/>
              <a:defRPr sz="3000"/>
            </a:lvl7pPr>
            <a:lvl8pPr marL="4800840" indent="0">
              <a:buNone/>
              <a:defRPr sz="3000"/>
            </a:lvl8pPr>
            <a:lvl9pPr marL="5486675" indent="0">
              <a:buNone/>
              <a:defRPr sz="3000"/>
            </a:lvl9pPr>
          </a:lstStyle>
          <a:p>
            <a:endParaRPr lang="zh-CN" altLang="en-US"/>
          </a:p>
        </p:txBody>
      </p:sp>
      <p:sp>
        <p:nvSpPr>
          <p:cNvPr id="4" name="文本占位符 3"/>
          <p:cNvSpPr>
            <a:spLocks noGrp="1"/>
          </p:cNvSpPr>
          <p:nvPr>
            <p:ph type="body" sz="half" idx="2"/>
          </p:nvPr>
        </p:nvSpPr>
        <p:spPr>
          <a:xfrm>
            <a:off x="1259684" y="3086100"/>
            <a:ext cx="6248024" cy="5717382"/>
          </a:xfrm>
        </p:spPr>
        <p:txBody>
          <a:bodyPr/>
          <a:lstStyle>
            <a:lvl1pPr marL="0" indent="0">
              <a:buNone/>
              <a:defRPr sz="3000"/>
            </a:lvl1pPr>
            <a:lvl2pPr marL="685835" indent="0">
              <a:buNone/>
              <a:defRPr sz="2700"/>
            </a:lvl2pPr>
            <a:lvl3pPr marL="1371669" indent="0">
              <a:buNone/>
              <a:defRPr sz="2400"/>
            </a:lvl3pPr>
            <a:lvl4pPr marL="2057504" indent="0">
              <a:buNone/>
              <a:defRPr sz="2100"/>
            </a:lvl4pPr>
            <a:lvl5pPr marL="2743337" indent="0">
              <a:buNone/>
              <a:defRPr sz="2100"/>
            </a:lvl5pPr>
            <a:lvl6pPr marL="3429171" indent="0">
              <a:buNone/>
              <a:defRPr sz="2100"/>
            </a:lvl6pPr>
            <a:lvl7pPr marL="4115006" indent="0">
              <a:buNone/>
              <a:defRPr sz="2100"/>
            </a:lvl7pPr>
            <a:lvl8pPr marL="4800840" indent="0">
              <a:buNone/>
              <a:defRPr sz="2100"/>
            </a:lvl8pPr>
            <a:lvl9pPr marL="5486675" indent="0">
              <a:buNone/>
              <a:defRPr sz="21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2025/11/18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577038168"/>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371600">
              <a:defRPr/>
            </a:pPr>
            <a:fld id="{A727CBB5-CA7C-47DE-A8DB-216B0EC2CAF4}" type="datetimeFigureOut">
              <a:rPr lang="en-US" smtClean="0">
                <a:solidFill>
                  <a:prstClr val="black">
                    <a:tint val="75000"/>
                  </a:prstClr>
                </a:solidFill>
              </a:rPr>
              <a:pPr defTabSz="1371600">
                <a:defRPr/>
              </a:pPr>
              <a:t>11/18/2025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defRPr/>
            </a:pPr>
            <a:fld id="{D307F639-05DB-4756-8123-99BB3598F65E}" type="slidenum">
              <a:rPr lang="en-US" smtClean="0">
                <a:solidFill>
                  <a:prstClr val="black">
                    <a:tint val="75000"/>
                  </a:prstClr>
                </a:solidFill>
              </a:rPr>
              <a:pPr defTabSz="1371600">
                <a:defRPr/>
              </a:pPr>
              <a:t>‹#›</a:t>
            </a:fld>
            <a:endParaRPr lang="en-US">
              <a:solidFill>
                <a:prstClr val="black">
                  <a:tint val="75000"/>
                </a:prstClr>
              </a:solidFill>
            </a:endParaRPr>
          </a:p>
        </p:txBody>
      </p:sp>
    </p:spTree>
    <p:extLst>
      <p:ext uri="{BB962C8B-B14F-4D97-AF65-F5344CB8AC3E}">
        <p14:creationId xmlns:p14="http://schemas.microsoft.com/office/powerpoint/2010/main" val="22791439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3087350" y="547689"/>
            <a:ext cx="3943350" cy="871775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257300" y="547689"/>
            <a:ext cx="11601450" cy="871775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142590921"/>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1257300" y="547689"/>
            <a:ext cx="15773400" cy="871775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2025/11/18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542260441"/>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6"/>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23" indent="0" algn="ctr">
              <a:buNone/>
              <a:defRPr>
                <a:solidFill>
                  <a:schemeClr val="tx1">
                    <a:tint val="75000"/>
                  </a:schemeClr>
                </a:solidFill>
              </a:defRPr>
            </a:lvl2pPr>
            <a:lvl3pPr marL="914445" indent="0" algn="ctr">
              <a:buNone/>
              <a:defRPr>
                <a:solidFill>
                  <a:schemeClr val="tx1">
                    <a:tint val="75000"/>
                  </a:schemeClr>
                </a:solidFill>
              </a:defRPr>
            </a:lvl3pPr>
            <a:lvl4pPr marL="1371669" indent="0" algn="ctr">
              <a:buNone/>
              <a:defRPr>
                <a:solidFill>
                  <a:schemeClr val="tx1">
                    <a:tint val="75000"/>
                  </a:schemeClr>
                </a:solidFill>
              </a:defRPr>
            </a:lvl4pPr>
            <a:lvl5pPr marL="1828892" indent="0" algn="ctr">
              <a:buNone/>
              <a:defRPr>
                <a:solidFill>
                  <a:schemeClr val="tx1">
                    <a:tint val="75000"/>
                  </a:schemeClr>
                </a:solidFill>
              </a:defRPr>
            </a:lvl5pPr>
            <a:lvl6pPr marL="2286114" indent="0" algn="ctr">
              <a:buNone/>
              <a:defRPr>
                <a:solidFill>
                  <a:schemeClr val="tx1">
                    <a:tint val="75000"/>
                  </a:schemeClr>
                </a:solidFill>
              </a:defRPr>
            </a:lvl6pPr>
            <a:lvl7pPr marL="2743337" indent="0" algn="ctr">
              <a:buNone/>
              <a:defRPr>
                <a:solidFill>
                  <a:schemeClr val="tx1">
                    <a:tint val="75000"/>
                  </a:schemeClr>
                </a:solidFill>
              </a:defRPr>
            </a:lvl7pPr>
            <a:lvl8pPr marL="3200561" indent="0" algn="ctr">
              <a:buNone/>
              <a:defRPr>
                <a:solidFill>
                  <a:schemeClr val="tx1">
                    <a:tint val="75000"/>
                  </a:schemeClr>
                </a:solidFill>
              </a:defRPr>
            </a:lvl8pPr>
            <a:lvl9pPr marL="365778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914445">
              <a:defRPr/>
            </a:pPr>
            <a:fld id="{1D8BD707-D9CF-40AE-B4C6-C98DA3205C09}" type="datetimeFigureOut">
              <a:rPr lang="en-US" smtClean="0">
                <a:solidFill>
                  <a:prstClr val="black">
                    <a:tint val="75000"/>
                  </a:prstClr>
                </a:solidFill>
                <a:cs typeface="Arial" panose="020B0604020202020204" pitchFamily="34" charset="0"/>
                <a:sym typeface="Arial" panose="020B0604020202020204" pitchFamily="34" charset="0"/>
              </a:rPr>
              <a:pPr defTabSz="914445">
                <a:defRPr/>
              </a:pPr>
              <a:t>11/18/2025</a:t>
            </a:fld>
            <a:endParaRPr lang="en-US">
              <a:solidFill>
                <a:prstClr val="black">
                  <a:tint val="75000"/>
                </a:prstClr>
              </a:solidFill>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defTabSz="914445">
              <a:defRPr/>
            </a:pPr>
            <a:endParaRPr lang="en-US">
              <a:solidFill>
                <a:prstClr val="black">
                  <a:tint val="75000"/>
                </a:prstClr>
              </a:solidFill>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defTabSz="914445">
              <a:defRPr/>
            </a:pPr>
            <a:fld id="{B6F15528-21DE-4FAA-801E-634DDDAF4B2B}" type="slidenum">
              <a:rPr lang="en-US" smtClean="0">
                <a:solidFill>
                  <a:prstClr val="black">
                    <a:tint val="75000"/>
                  </a:prstClr>
                </a:solidFill>
                <a:cs typeface="Arial" panose="020B0604020202020204" pitchFamily="34" charset="0"/>
                <a:sym typeface="Arial" panose="020B0604020202020204" pitchFamily="34" charset="0"/>
              </a:rPr>
              <a:pPr defTabSz="914445">
                <a:defRPr/>
              </a:pPr>
              <a:t>‹#›</a:t>
            </a:fld>
            <a:endParaRPr lang="en-US">
              <a:solidFill>
                <a:prstClr val="black">
                  <a:tint val="75000"/>
                </a:prstClr>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031581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445">
              <a:defRPr/>
            </a:pPr>
            <a:fld id="{1D8BD707-D9CF-40AE-B4C6-C98DA3205C09}" type="datetimeFigureOut">
              <a:rPr lang="en-US" smtClean="0">
                <a:solidFill>
                  <a:prstClr val="black">
                    <a:tint val="75000"/>
                  </a:prstClr>
                </a:solidFill>
                <a:cs typeface="Arial" panose="020B0604020202020204" pitchFamily="34" charset="0"/>
                <a:sym typeface="Arial" panose="020B0604020202020204" pitchFamily="34" charset="0"/>
              </a:rPr>
              <a:pPr defTabSz="914445">
                <a:defRPr/>
              </a:pPr>
              <a:t>11/18/2025</a:t>
            </a:fld>
            <a:endParaRPr lang="en-US">
              <a:solidFill>
                <a:prstClr val="black">
                  <a:tint val="75000"/>
                </a:prstClr>
              </a:solidFill>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defTabSz="914445">
              <a:defRPr/>
            </a:pPr>
            <a:endParaRPr lang="en-US">
              <a:solidFill>
                <a:prstClr val="black">
                  <a:tint val="75000"/>
                </a:prstClr>
              </a:solidFill>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defTabSz="914445">
              <a:defRPr/>
            </a:pPr>
            <a:fld id="{B6F15528-21DE-4FAA-801E-634DDDAF4B2B}" type="slidenum">
              <a:rPr lang="en-US" smtClean="0">
                <a:solidFill>
                  <a:prstClr val="black">
                    <a:tint val="75000"/>
                  </a:prstClr>
                </a:solidFill>
                <a:cs typeface="Arial" panose="020B0604020202020204" pitchFamily="34" charset="0"/>
                <a:sym typeface="Arial" panose="020B0604020202020204" pitchFamily="34" charset="0"/>
              </a:rPr>
              <a:pPr defTabSz="914445">
                <a:defRPr/>
              </a:pPr>
              <a:t>‹#›</a:t>
            </a:fld>
            <a:endParaRPr lang="en-US">
              <a:solidFill>
                <a:prstClr val="black">
                  <a:tint val="75000"/>
                </a:prstClr>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620443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1"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8"/>
          </a:xfrm>
        </p:spPr>
        <p:txBody>
          <a:bodyPr anchor="b"/>
          <a:lstStyle>
            <a:lvl1pPr marL="0" indent="0">
              <a:buNone/>
              <a:defRPr sz="2000">
                <a:solidFill>
                  <a:schemeClr val="tx1">
                    <a:tint val="75000"/>
                  </a:schemeClr>
                </a:solidFill>
              </a:defRPr>
            </a:lvl1pPr>
            <a:lvl2pPr marL="457223" indent="0">
              <a:buNone/>
              <a:defRPr sz="1800">
                <a:solidFill>
                  <a:schemeClr val="tx1">
                    <a:tint val="75000"/>
                  </a:schemeClr>
                </a:solidFill>
              </a:defRPr>
            </a:lvl2pPr>
            <a:lvl3pPr marL="914445" indent="0">
              <a:buNone/>
              <a:defRPr sz="1601">
                <a:solidFill>
                  <a:schemeClr val="tx1">
                    <a:tint val="75000"/>
                  </a:schemeClr>
                </a:solidFill>
              </a:defRPr>
            </a:lvl3pPr>
            <a:lvl4pPr marL="1371669" indent="0">
              <a:buNone/>
              <a:defRPr sz="1400">
                <a:solidFill>
                  <a:schemeClr val="tx1">
                    <a:tint val="75000"/>
                  </a:schemeClr>
                </a:solidFill>
              </a:defRPr>
            </a:lvl4pPr>
            <a:lvl5pPr marL="1828892" indent="0">
              <a:buNone/>
              <a:defRPr sz="1400">
                <a:solidFill>
                  <a:schemeClr val="tx1">
                    <a:tint val="75000"/>
                  </a:schemeClr>
                </a:solidFill>
              </a:defRPr>
            </a:lvl5pPr>
            <a:lvl6pPr marL="2286114" indent="0">
              <a:buNone/>
              <a:defRPr sz="1400">
                <a:solidFill>
                  <a:schemeClr val="tx1">
                    <a:tint val="75000"/>
                  </a:schemeClr>
                </a:solidFill>
              </a:defRPr>
            </a:lvl6pPr>
            <a:lvl7pPr marL="2743337" indent="0">
              <a:buNone/>
              <a:defRPr sz="1400">
                <a:solidFill>
                  <a:schemeClr val="tx1">
                    <a:tint val="75000"/>
                  </a:schemeClr>
                </a:solidFill>
              </a:defRPr>
            </a:lvl7pPr>
            <a:lvl8pPr marL="3200561" indent="0">
              <a:buNone/>
              <a:defRPr sz="1400">
                <a:solidFill>
                  <a:schemeClr val="tx1">
                    <a:tint val="75000"/>
                  </a:schemeClr>
                </a:solidFill>
              </a:defRPr>
            </a:lvl8pPr>
            <a:lvl9pPr marL="365778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914445">
              <a:defRPr/>
            </a:pPr>
            <a:fld id="{1D8BD707-D9CF-40AE-B4C6-C98DA3205C09}" type="datetimeFigureOut">
              <a:rPr lang="en-US" smtClean="0">
                <a:solidFill>
                  <a:prstClr val="black">
                    <a:tint val="75000"/>
                  </a:prstClr>
                </a:solidFill>
                <a:cs typeface="Arial" panose="020B0604020202020204" pitchFamily="34" charset="0"/>
                <a:sym typeface="Arial" panose="020B0604020202020204" pitchFamily="34" charset="0"/>
              </a:rPr>
              <a:pPr defTabSz="914445">
                <a:defRPr/>
              </a:pPr>
              <a:t>11/18/2025</a:t>
            </a:fld>
            <a:endParaRPr lang="en-US">
              <a:solidFill>
                <a:prstClr val="black">
                  <a:tint val="75000"/>
                </a:prstClr>
              </a:solidFill>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defTabSz="914445">
              <a:defRPr/>
            </a:pPr>
            <a:endParaRPr lang="en-US">
              <a:solidFill>
                <a:prstClr val="black">
                  <a:tint val="75000"/>
                </a:prstClr>
              </a:solidFill>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defTabSz="914445">
              <a:defRPr/>
            </a:pPr>
            <a:fld id="{B6F15528-21DE-4FAA-801E-634DDDAF4B2B}" type="slidenum">
              <a:rPr lang="en-US" smtClean="0">
                <a:solidFill>
                  <a:prstClr val="black">
                    <a:tint val="75000"/>
                  </a:prstClr>
                </a:solidFill>
                <a:cs typeface="Arial" panose="020B0604020202020204" pitchFamily="34" charset="0"/>
                <a:sym typeface="Arial" panose="020B0604020202020204" pitchFamily="34" charset="0"/>
              </a:rPr>
              <a:pPr defTabSz="914445">
                <a:defRPr/>
              </a:pPr>
              <a:t>‹#›</a:t>
            </a:fld>
            <a:endParaRPr lang="en-US">
              <a:solidFill>
                <a:prstClr val="black">
                  <a:tint val="75000"/>
                </a:prstClr>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3812575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4"/>
          </a:xfrm>
        </p:spPr>
        <p:txBody>
          <a:bodyPr/>
          <a:lstStyle>
            <a:lvl1pPr>
              <a:defRPr sz="280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4"/>
          </a:xfrm>
        </p:spPr>
        <p:txBody>
          <a:bodyPr/>
          <a:lstStyle>
            <a:lvl1pPr>
              <a:defRPr sz="280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914445">
              <a:defRPr/>
            </a:pPr>
            <a:fld id="{1D8BD707-D9CF-40AE-B4C6-C98DA3205C09}" type="datetimeFigureOut">
              <a:rPr lang="en-US" smtClean="0">
                <a:solidFill>
                  <a:prstClr val="black">
                    <a:tint val="75000"/>
                  </a:prstClr>
                </a:solidFill>
                <a:cs typeface="Arial" panose="020B0604020202020204" pitchFamily="34" charset="0"/>
                <a:sym typeface="Arial" panose="020B0604020202020204" pitchFamily="34" charset="0"/>
              </a:rPr>
              <a:pPr defTabSz="914445">
                <a:defRPr/>
              </a:pPr>
              <a:t>11/18/2025</a:t>
            </a:fld>
            <a:endParaRPr lang="en-US">
              <a:solidFill>
                <a:prstClr val="black">
                  <a:tint val="75000"/>
                </a:prstClr>
              </a:solidFill>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defTabSz="914445">
              <a:defRPr/>
            </a:pPr>
            <a:endParaRPr lang="en-US">
              <a:solidFill>
                <a:prstClr val="black">
                  <a:tint val="75000"/>
                </a:prstClr>
              </a:solidFill>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defTabSz="914445">
              <a:defRPr/>
            </a:pPr>
            <a:fld id="{B6F15528-21DE-4FAA-801E-634DDDAF4B2B}" type="slidenum">
              <a:rPr lang="en-US" smtClean="0">
                <a:solidFill>
                  <a:prstClr val="black">
                    <a:tint val="75000"/>
                  </a:prstClr>
                </a:solidFill>
                <a:cs typeface="Arial" panose="020B0604020202020204" pitchFamily="34" charset="0"/>
                <a:sym typeface="Arial" panose="020B0604020202020204" pitchFamily="34" charset="0"/>
              </a:rPr>
              <a:pPr defTabSz="914445">
                <a:defRPr/>
              </a:pPr>
              <a:t>‹#›</a:t>
            </a:fld>
            <a:endParaRPr lang="en-US">
              <a:solidFill>
                <a:prstClr val="black">
                  <a:tint val="75000"/>
                </a:prstClr>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4351584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4"/>
            <a:ext cx="4040189" cy="639762"/>
          </a:xfrm>
        </p:spPr>
        <p:txBody>
          <a:bodyPr anchor="b"/>
          <a:lstStyle>
            <a:lvl1pPr marL="0" indent="0">
              <a:buNone/>
              <a:defRPr sz="2400" b="1"/>
            </a:lvl1pPr>
            <a:lvl2pPr marL="457223" indent="0">
              <a:buNone/>
              <a:defRPr sz="2000" b="1"/>
            </a:lvl2pPr>
            <a:lvl3pPr marL="914445" indent="0">
              <a:buNone/>
              <a:defRPr sz="1800" b="1"/>
            </a:lvl3pPr>
            <a:lvl4pPr marL="1371669" indent="0">
              <a:buNone/>
              <a:defRPr sz="1601" b="1"/>
            </a:lvl4pPr>
            <a:lvl5pPr marL="1828892" indent="0">
              <a:buNone/>
              <a:defRPr sz="1601" b="1"/>
            </a:lvl5pPr>
            <a:lvl6pPr marL="2286114" indent="0">
              <a:buNone/>
              <a:defRPr sz="1601" b="1"/>
            </a:lvl6pPr>
            <a:lvl7pPr marL="2743337" indent="0">
              <a:buNone/>
              <a:defRPr sz="1601" b="1"/>
            </a:lvl7pPr>
            <a:lvl8pPr marL="3200561" indent="0">
              <a:buNone/>
              <a:defRPr sz="1601" b="1"/>
            </a:lvl8pPr>
            <a:lvl9pPr marL="3657783" indent="0">
              <a:buNone/>
              <a:defRPr sz="1601" b="1"/>
            </a:lvl9pPr>
          </a:lstStyle>
          <a:p>
            <a:pPr lvl="0"/>
            <a:r>
              <a:rPr lang="en-US"/>
              <a:t>Click to edit Master text styles</a:t>
            </a:r>
          </a:p>
        </p:txBody>
      </p:sp>
      <p:sp>
        <p:nvSpPr>
          <p:cNvPr id="4" name="Content Placeholder 3"/>
          <p:cNvSpPr>
            <a:spLocks noGrp="1"/>
          </p:cNvSpPr>
          <p:nvPr>
            <p:ph sz="half" idx="2"/>
          </p:nvPr>
        </p:nvSpPr>
        <p:spPr>
          <a:xfrm>
            <a:off x="457201" y="2174876"/>
            <a:ext cx="4040189" cy="3951288"/>
          </a:xfrm>
        </p:spPr>
        <p:txBody>
          <a:bodyPr/>
          <a:lstStyle>
            <a:lvl1pPr>
              <a:defRPr sz="2400"/>
            </a:lvl1pPr>
            <a:lvl2pPr>
              <a:defRPr sz="2000"/>
            </a:lvl2pPr>
            <a:lvl3pPr>
              <a:defRPr sz="1800"/>
            </a:lvl3pPr>
            <a:lvl4pPr>
              <a:defRPr sz="1601"/>
            </a:lvl4pPr>
            <a:lvl5pPr>
              <a:defRPr sz="1601"/>
            </a:lvl5pPr>
            <a:lvl6pPr>
              <a:defRPr sz="1601"/>
            </a:lvl6pPr>
            <a:lvl7pPr>
              <a:defRPr sz="1601"/>
            </a:lvl7pPr>
            <a:lvl8pPr>
              <a:defRPr sz="1601"/>
            </a:lvl8pPr>
            <a:lvl9pPr>
              <a:defRPr sz="1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4"/>
            <a:ext cx="4041776" cy="639762"/>
          </a:xfrm>
        </p:spPr>
        <p:txBody>
          <a:bodyPr anchor="b"/>
          <a:lstStyle>
            <a:lvl1pPr marL="0" indent="0">
              <a:buNone/>
              <a:defRPr sz="2400" b="1"/>
            </a:lvl1pPr>
            <a:lvl2pPr marL="457223" indent="0">
              <a:buNone/>
              <a:defRPr sz="2000" b="1"/>
            </a:lvl2pPr>
            <a:lvl3pPr marL="914445" indent="0">
              <a:buNone/>
              <a:defRPr sz="1800" b="1"/>
            </a:lvl3pPr>
            <a:lvl4pPr marL="1371669" indent="0">
              <a:buNone/>
              <a:defRPr sz="1601" b="1"/>
            </a:lvl4pPr>
            <a:lvl5pPr marL="1828892" indent="0">
              <a:buNone/>
              <a:defRPr sz="1601" b="1"/>
            </a:lvl5pPr>
            <a:lvl6pPr marL="2286114" indent="0">
              <a:buNone/>
              <a:defRPr sz="1601" b="1"/>
            </a:lvl6pPr>
            <a:lvl7pPr marL="2743337" indent="0">
              <a:buNone/>
              <a:defRPr sz="1601" b="1"/>
            </a:lvl7pPr>
            <a:lvl8pPr marL="3200561" indent="0">
              <a:buNone/>
              <a:defRPr sz="1601" b="1"/>
            </a:lvl8pPr>
            <a:lvl9pPr marL="3657783" indent="0">
              <a:buNone/>
              <a:defRPr sz="1601" b="1"/>
            </a:lvl9pPr>
          </a:lstStyle>
          <a:p>
            <a:pPr lvl="0"/>
            <a:r>
              <a:rPr lang="en-US"/>
              <a:t>Click to edit Master text styles</a:t>
            </a:r>
          </a:p>
        </p:txBody>
      </p:sp>
      <p:sp>
        <p:nvSpPr>
          <p:cNvPr id="6" name="Content Placeholder 5"/>
          <p:cNvSpPr>
            <a:spLocks noGrp="1"/>
          </p:cNvSpPr>
          <p:nvPr>
            <p:ph sz="quarter" idx="4"/>
          </p:nvPr>
        </p:nvSpPr>
        <p:spPr>
          <a:xfrm>
            <a:off x="4645027" y="2174876"/>
            <a:ext cx="4041776" cy="3951288"/>
          </a:xfrm>
        </p:spPr>
        <p:txBody>
          <a:bodyPr/>
          <a:lstStyle>
            <a:lvl1pPr>
              <a:defRPr sz="2400"/>
            </a:lvl1pPr>
            <a:lvl2pPr>
              <a:defRPr sz="2000"/>
            </a:lvl2pPr>
            <a:lvl3pPr>
              <a:defRPr sz="1800"/>
            </a:lvl3pPr>
            <a:lvl4pPr>
              <a:defRPr sz="1601"/>
            </a:lvl4pPr>
            <a:lvl5pPr>
              <a:defRPr sz="1601"/>
            </a:lvl5pPr>
            <a:lvl6pPr>
              <a:defRPr sz="1601"/>
            </a:lvl6pPr>
            <a:lvl7pPr>
              <a:defRPr sz="1601"/>
            </a:lvl7pPr>
            <a:lvl8pPr>
              <a:defRPr sz="1601"/>
            </a:lvl8pPr>
            <a:lvl9pPr>
              <a:defRPr sz="1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914445">
              <a:defRPr/>
            </a:pPr>
            <a:fld id="{1D8BD707-D9CF-40AE-B4C6-C98DA3205C09}" type="datetimeFigureOut">
              <a:rPr lang="en-US" smtClean="0">
                <a:solidFill>
                  <a:prstClr val="black">
                    <a:tint val="75000"/>
                  </a:prstClr>
                </a:solidFill>
                <a:cs typeface="Arial" panose="020B0604020202020204" pitchFamily="34" charset="0"/>
                <a:sym typeface="Arial" panose="020B0604020202020204" pitchFamily="34" charset="0"/>
              </a:rPr>
              <a:pPr defTabSz="914445">
                <a:defRPr/>
              </a:pPr>
              <a:t>11/18/2025</a:t>
            </a:fld>
            <a:endParaRPr lang="en-US">
              <a:solidFill>
                <a:prstClr val="black">
                  <a:tint val="75000"/>
                </a:prstClr>
              </a:solidFill>
              <a:cs typeface="Arial" panose="020B0604020202020204" pitchFamily="34" charset="0"/>
              <a:sym typeface="Arial" panose="020B0604020202020204" pitchFamily="34" charset="0"/>
            </a:endParaRPr>
          </a:p>
        </p:txBody>
      </p:sp>
      <p:sp>
        <p:nvSpPr>
          <p:cNvPr id="8" name="Footer Placeholder 7"/>
          <p:cNvSpPr>
            <a:spLocks noGrp="1"/>
          </p:cNvSpPr>
          <p:nvPr>
            <p:ph type="ftr" sz="quarter" idx="11"/>
          </p:nvPr>
        </p:nvSpPr>
        <p:spPr/>
        <p:txBody>
          <a:bodyPr/>
          <a:lstStyle/>
          <a:p>
            <a:pPr defTabSz="914445">
              <a:defRPr/>
            </a:pPr>
            <a:endParaRPr lang="en-US">
              <a:solidFill>
                <a:prstClr val="black">
                  <a:tint val="75000"/>
                </a:prstClr>
              </a:solidFill>
              <a:cs typeface="Arial" panose="020B0604020202020204" pitchFamily="34" charset="0"/>
              <a:sym typeface="Arial" panose="020B0604020202020204" pitchFamily="34" charset="0"/>
            </a:endParaRPr>
          </a:p>
        </p:txBody>
      </p:sp>
      <p:sp>
        <p:nvSpPr>
          <p:cNvPr id="9" name="Slide Number Placeholder 8"/>
          <p:cNvSpPr>
            <a:spLocks noGrp="1"/>
          </p:cNvSpPr>
          <p:nvPr>
            <p:ph type="sldNum" sz="quarter" idx="12"/>
          </p:nvPr>
        </p:nvSpPr>
        <p:spPr/>
        <p:txBody>
          <a:bodyPr/>
          <a:lstStyle/>
          <a:p>
            <a:pPr defTabSz="914445">
              <a:defRPr/>
            </a:pPr>
            <a:fld id="{B6F15528-21DE-4FAA-801E-634DDDAF4B2B}" type="slidenum">
              <a:rPr lang="en-US" smtClean="0">
                <a:solidFill>
                  <a:prstClr val="black">
                    <a:tint val="75000"/>
                  </a:prstClr>
                </a:solidFill>
                <a:cs typeface="Arial" panose="020B0604020202020204" pitchFamily="34" charset="0"/>
                <a:sym typeface="Arial" panose="020B0604020202020204" pitchFamily="34" charset="0"/>
              </a:rPr>
              <a:pPr defTabSz="914445">
                <a:defRPr/>
              </a:pPr>
              <a:t>‹#›</a:t>
            </a:fld>
            <a:endParaRPr lang="en-US">
              <a:solidFill>
                <a:prstClr val="black">
                  <a:tint val="75000"/>
                </a:prstClr>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8142897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445">
              <a:defRPr/>
            </a:pPr>
            <a:fld id="{1D8BD707-D9CF-40AE-B4C6-C98DA3205C09}" type="datetimeFigureOut">
              <a:rPr lang="en-US" smtClean="0">
                <a:solidFill>
                  <a:prstClr val="black">
                    <a:tint val="75000"/>
                  </a:prstClr>
                </a:solidFill>
                <a:cs typeface="Arial" panose="020B0604020202020204" pitchFamily="34" charset="0"/>
                <a:sym typeface="Arial" panose="020B0604020202020204" pitchFamily="34" charset="0"/>
              </a:rPr>
              <a:pPr defTabSz="914445">
                <a:defRPr/>
              </a:pPr>
              <a:t>11/18/2025</a:t>
            </a:fld>
            <a:endParaRPr lang="en-US">
              <a:solidFill>
                <a:prstClr val="black">
                  <a:tint val="75000"/>
                </a:prstClr>
              </a:solidFill>
              <a:cs typeface="Arial" panose="020B0604020202020204" pitchFamily="34" charset="0"/>
              <a:sym typeface="Arial" panose="020B0604020202020204" pitchFamily="34" charset="0"/>
            </a:endParaRPr>
          </a:p>
        </p:txBody>
      </p:sp>
      <p:sp>
        <p:nvSpPr>
          <p:cNvPr id="4" name="Footer Placeholder 3"/>
          <p:cNvSpPr>
            <a:spLocks noGrp="1"/>
          </p:cNvSpPr>
          <p:nvPr>
            <p:ph type="ftr" sz="quarter" idx="11"/>
          </p:nvPr>
        </p:nvSpPr>
        <p:spPr/>
        <p:txBody>
          <a:bodyPr/>
          <a:lstStyle/>
          <a:p>
            <a:pPr defTabSz="914445">
              <a:defRPr/>
            </a:pPr>
            <a:endParaRPr lang="en-US">
              <a:solidFill>
                <a:prstClr val="black">
                  <a:tint val="75000"/>
                </a:prstClr>
              </a:solidFill>
              <a:cs typeface="Arial" panose="020B0604020202020204" pitchFamily="34" charset="0"/>
              <a:sym typeface="Arial" panose="020B0604020202020204" pitchFamily="34" charset="0"/>
            </a:endParaRPr>
          </a:p>
        </p:txBody>
      </p:sp>
      <p:sp>
        <p:nvSpPr>
          <p:cNvPr id="5" name="Slide Number Placeholder 4"/>
          <p:cNvSpPr>
            <a:spLocks noGrp="1"/>
          </p:cNvSpPr>
          <p:nvPr>
            <p:ph type="sldNum" sz="quarter" idx="12"/>
          </p:nvPr>
        </p:nvSpPr>
        <p:spPr/>
        <p:txBody>
          <a:bodyPr/>
          <a:lstStyle/>
          <a:p>
            <a:pPr defTabSz="914445">
              <a:defRPr/>
            </a:pPr>
            <a:fld id="{B6F15528-21DE-4FAA-801E-634DDDAF4B2B}" type="slidenum">
              <a:rPr lang="en-US" smtClean="0">
                <a:solidFill>
                  <a:prstClr val="black">
                    <a:tint val="75000"/>
                  </a:prstClr>
                </a:solidFill>
                <a:cs typeface="Arial" panose="020B0604020202020204" pitchFamily="34" charset="0"/>
                <a:sym typeface="Arial" panose="020B0604020202020204" pitchFamily="34" charset="0"/>
              </a:rPr>
              <a:pPr defTabSz="914445">
                <a:defRPr/>
              </a:pPr>
              <a:t>‹#›</a:t>
            </a:fld>
            <a:endParaRPr lang="en-US">
              <a:solidFill>
                <a:prstClr val="black">
                  <a:tint val="75000"/>
                </a:prstClr>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5332219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45">
              <a:defRPr/>
            </a:pPr>
            <a:fld id="{1D8BD707-D9CF-40AE-B4C6-C98DA3205C09}" type="datetimeFigureOut">
              <a:rPr lang="en-US" smtClean="0">
                <a:solidFill>
                  <a:prstClr val="black">
                    <a:tint val="75000"/>
                  </a:prstClr>
                </a:solidFill>
                <a:cs typeface="Arial" panose="020B0604020202020204" pitchFamily="34" charset="0"/>
                <a:sym typeface="Arial" panose="020B0604020202020204" pitchFamily="34" charset="0"/>
              </a:rPr>
              <a:pPr defTabSz="914445">
                <a:defRPr/>
              </a:pPr>
              <a:t>11/18/2025</a:t>
            </a:fld>
            <a:endParaRPr lang="en-US">
              <a:solidFill>
                <a:prstClr val="black">
                  <a:tint val="75000"/>
                </a:prstClr>
              </a:solidFill>
              <a:cs typeface="Arial" panose="020B0604020202020204" pitchFamily="34" charset="0"/>
              <a:sym typeface="Arial" panose="020B0604020202020204" pitchFamily="34" charset="0"/>
            </a:endParaRPr>
          </a:p>
        </p:txBody>
      </p:sp>
      <p:sp>
        <p:nvSpPr>
          <p:cNvPr id="3" name="Footer Placeholder 2"/>
          <p:cNvSpPr>
            <a:spLocks noGrp="1"/>
          </p:cNvSpPr>
          <p:nvPr>
            <p:ph type="ftr" sz="quarter" idx="11"/>
          </p:nvPr>
        </p:nvSpPr>
        <p:spPr/>
        <p:txBody>
          <a:bodyPr/>
          <a:lstStyle/>
          <a:p>
            <a:pPr defTabSz="914445">
              <a:defRPr/>
            </a:pPr>
            <a:endParaRPr lang="en-US">
              <a:solidFill>
                <a:prstClr val="black">
                  <a:tint val="75000"/>
                </a:prstClr>
              </a:solidFill>
              <a:cs typeface="Arial" panose="020B0604020202020204" pitchFamily="34" charset="0"/>
              <a:sym typeface="Arial" panose="020B0604020202020204" pitchFamily="34" charset="0"/>
            </a:endParaRPr>
          </a:p>
        </p:txBody>
      </p:sp>
      <p:sp>
        <p:nvSpPr>
          <p:cNvPr id="4" name="Slide Number Placeholder 3"/>
          <p:cNvSpPr>
            <a:spLocks noGrp="1"/>
          </p:cNvSpPr>
          <p:nvPr>
            <p:ph type="sldNum" sz="quarter" idx="12"/>
          </p:nvPr>
        </p:nvSpPr>
        <p:spPr/>
        <p:txBody>
          <a:bodyPr/>
          <a:lstStyle/>
          <a:p>
            <a:pPr defTabSz="914445">
              <a:defRPr/>
            </a:pPr>
            <a:fld id="{B6F15528-21DE-4FAA-801E-634DDDAF4B2B}" type="slidenum">
              <a:rPr lang="en-US" smtClean="0">
                <a:solidFill>
                  <a:prstClr val="black">
                    <a:tint val="75000"/>
                  </a:prstClr>
                </a:solidFill>
                <a:cs typeface="Arial" panose="020B0604020202020204" pitchFamily="34" charset="0"/>
                <a:sym typeface="Arial" panose="020B0604020202020204" pitchFamily="34" charset="0"/>
              </a:rPr>
              <a:pPr defTabSz="914445">
                <a:defRPr/>
              </a:pPr>
              <a:t>‹#›</a:t>
            </a:fld>
            <a:endParaRPr lang="en-US">
              <a:solidFill>
                <a:prstClr val="black">
                  <a:tint val="75000"/>
                </a:prstClr>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8300645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1"/>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23" indent="0">
              <a:buNone/>
              <a:defRPr sz="1200"/>
            </a:lvl2pPr>
            <a:lvl3pPr marL="914445" indent="0">
              <a:buNone/>
              <a:defRPr sz="1001"/>
            </a:lvl3pPr>
            <a:lvl4pPr marL="1371669" indent="0">
              <a:buNone/>
              <a:defRPr sz="900"/>
            </a:lvl4pPr>
            <a:lvl5pPr marL="1828892" indent="0">
              <a:buNone/>
              <a:defRPr sz="900"/>
            </a:lvl5pPr>
            <a:lvl6pPr marL="2286114" indent="0">
              <a:buNone/>
              <a:defRPr sz="900"/>
            </a:lvl6pPr>
            <a:lvl7pPr marL="2743337" indent="0">
              <a:buNone/>
              <a:defRPr sz="900"/>
            </a:lvl7pPr>
            <a:lvl8pPr marL="3200561" indent="0">
              <a:buNone/>
              <a:defRPr sz="900"/>
            </a:lvl8pPr>
            <a:lvl9pPr marL="365778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914445">
              <a:defRPr/>
            </a:pPr>
            <a:fld id="{1D8BD707-D9CF-40AE-B4C6-C98DA3205C09}" type="datetimeFigureOut">
              <a:rPr lang="en-US" smtClean="0">
                <a:solidFill>
                  <a:prstClr val="black">
                    <a:tint val="75000"/>
                  </a:prstClr>
                </a:solidFill>
                <a:cs typeface="Arial" panose="020B0604020202020204" pitchFamily="34" charset="0"/>
                <a:sym typeface="Arial" panose="020B0604020202020204" pitchFamily="34" charset="0"/>
              </a:rPr>
              <a:pPr defTabSz="914445">
                <a:defRPr/>
              </a:pPr>
              <a:t>11/18/2025</a:t>
            </a:fld>
            <a:endParaRPr lang="en-US">
              <a:solidFill>
                <a:prstClr val="black">
                  <a:tint val="75000"/>
                </a:prstClr>
              </a:solidFill>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defTabSz="914445">
              <a:defRPr/>
            </a:pPr>
            <a:endParaRPr lang="en-US">
              <a:solidFill>
                <a:prstClr val="black">
                  <a:tint val="75000"/>
                </a:prstClr>
              </a:solidFill>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defTabSz="914445">
              <a:defRPr/>
            </a:pPr>
            <a:fld id="{B6F15528-21DE-4FAA-801E-634DDDAF4B2B}" type="slidenum">
              <a:rPr lang="en-US" smtClean="0">
                <a:solidFill>
                  <a:prstClr val="black">
                    <a:tint val="75000"/>
                  </a:prstClr>
                </a:solidFill>
                <a:cs typeface="Arial" panose="020B0604020202020204" pitchFamily="34" charset="0"/>
                <a:sym typeface="Arial" panose="020B0604020202020204" pitchFamily="34" charset="0"/>
              </a:rPr>
              <a:pPr defTabSz="914445">
                <a:defRPr/>
              </a:pPr>
              <a:t>‹#›</a:t>
            </a:fld>
            <a:endParaRPr lang="en-US">
              <a:solidFill>
                <a:prstClr val="black">
                  <a:tint val="75000"/>
                </a:prstClr>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11711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4"/>
            <a:ext cx="15544800" cy="2043113"/>
          </a:xfrm>
        </p:spPr>
        <p:txBody>
          <a:bodyPr anchor="t"/>
          <a:lstStyle>
            <a:lvl1pPr algn="l">
              <a:defRPr sz="6000" b="1" cap="all"/>
            </a:lvl1pPr>
          </a:lstStyle>
          <a:p>
            <a:r>
              <a:rPr lang="en-US"/>
              <a:t>Click to edit Master title style</a:t>
            </a:r>
          </a:p>
        </p:txBody>
      </p:sp>
      <p:sp>
        <p:nvSpPr>
          <p:cNvPr id="3" name="Text Placeholder 2"/>
          <p:cNvSpPr>
            <a:spLocks noGrp="1"/>
          </p:cNvSpPr>
          <p:nvPr>
            <p:ph type="body" idx="1"/>
          </p:nvPr>
        </p:nvSpPr>
        <p:spPr>
          <a:xfrm>
            <a:off x="1444626" y="4360070"/>
            <a:ext cx="15544800" cy="2250281"/>
          </a:xfrm>
        </p:spPr>
        <p:txBody>
          <a:bodyPr anchor="b"/>
          <a:lstStyle>
            <a:lvl1pPr marL="0" indent="0">
              <a:buNone/>
              <a:defRPr sz="3000">
                <a:solidFill>
                  <a:schemeClr val="tx1">
                    <a:tint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371600">
              <a:defRPr/>
            </a:pPr>
            <a:fld id="{A727CBB5-CA7C-47DE-A8DB-216B0EC2CAF4}" type="datetimeFigureOut">
              <a:rPr lang="en-US" smtClean="0">
                <a:solidFill>
                  <a:prstClr val="black">
                    <a:tint val="75000"/>
                  </a:prstClr>
                </a:solidFill>
              </a:rPr>
              <a:pPr defTabSz="1371600">
                <a:defRPr/>
              </a:pPr>
              <a:t>11/18/2025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defRPr/>
            </a:pPr>
            <a:fld id="{D307F639-05DB-4756-8123-99BB3598F65E}" type="slidenum">
              <a:rPr lang="en-US" smtClean="0">
                <a:solidFill>
                  <a:prstClr val="black">
                    <a:tint val="75000"/>
                  </a:prstClr>
                </a:solidFill>
              </a:rPr>
              <a:pPr defTabSz="1371600">
                <a:defRPr/>
              </a:pPr>
              <a:t>‹#›</a:t>
            </a:fld>
            <a:endParaRPr lang="en-US">
              <a:solidFill>
                <a:prstClr val="black">
                  <a:tint val="75000"/>
                </a:prstClr>
              </a:solidFill>
            </a:endParaRPr>
          </a:p>
        </p:txBody>
      </p:sp>
    </p:spTree>
    <p:extLst>
      <p:ext uri="{BB962C8B-B14F-4D97-AF65-F5344CB8AC3E}">
        <p14:creationId xmlns:p14="http://schemas.microsoft.com/office/powerpoint/2010/main" val="2940807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9" y="612776"/>
            <a:ext cx="5486400" cy="4114800"/>
          </a:xfrm>
        </p:spPr>
        <p:txBody>
          <a:bodyPr/>
          <a:lstStyle>
            <a:lvl1pPr marL="0" indent="0">
              <a:buNone/>
              <a:defRPr sz="3200"/>
            </a:lvl1pPr>
            <a:lvl2pPr marL="457223" indent="0">
              <a:buNone/>
              <a:defRPr sz="2801"/>
            </a:lvl2pPr>
            <a:lvl3pPr marL="914445" indent="0">
              <a:buNone/>
              <a:defRPr sz="2400"/>
            </a:lvl3pPr>
            <a:lvl4pPr marL="1371669" indent="0">
              <a:buNone/>
              <a:defRPr sz="2000"/>
            </a:lvl4pPr>
            <a:lvl5pPr marL="1828892" indent="0">
              <a:buNone/>
              <a:defRPr sz="2000"/>
            </a:lvl5pPr>
            <a:lvl6pPr marL="2286114" indent="0">
              <a:buNone/>
              <a:defRPr sz="2000"/>
            </a:lvl6pPr>
            <a:lvl7pPr marL="2743337" indent="0">
              <a:buNone/>
              <a:defRPr sz="2000"/>
            </a:lvl7pPr>
            <a:lvl8pPr marL="3200561" indent="0">
              <a:buNone/>
              <a:defRPr sz="2000"/>
            </a:lvl8pPr>
            <a:lvl9pPr marL="3657783" indent="0">
              <a:buNone/>
              <a:defRPr sz="2000"/>
            </a:lvl9pPr>
          </a:lstStyle>
          <a:p>
            <a:endParaRPr lang="en-US"/>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0"/>
            </a:lvl1pPr>
            <a:lvl2pPr marL="457223" indent="0">
              <a:buNone/>
              <a:defRPr sz="1200"/>
            </a:lvl2pPr>
            <a:lvl3pPr marL="914445" indent="0">
              <a:buNone/>
              <a:defRPr sz="1001"/>
            </a:lvl3pPr>
            <a:lvl4pPr marL="1371669" indent="0">
              <a:buNone/>
              <a:defRPr sz="900"/>
            </a:lvl4pPr>
            <a:lvl5pPr marL="1828892" indent="0">
              <a:buNone/>
              <a:defRPr sz="900"/>
            </a:lvl5pPr>
            <a:lvl6pPr marL="2286114" indent="0">
              <a:buNone/>
              <a:defRPr sz="900"/>
            </a:lvl6pPr>
            <a:lvl7pPr marL="2743337" indent="0">
              <a:buNone/>
              <a:defRPr sz="900"/>
            </a:lvl7pPr>
            <a:lvl8pPr marL="3200561" indent="0">
              <a:buNone/>
              <a:defRPr sz="900"/>
            </a:lvl8pPr>
            <a:lvl9pPr marL="365778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914445">
              <a:defRPr/>
            </a:pPr>
            <a:fld id="{1D8BD707-D9CF-40AE-B4C6-C98DA3205C09}" type="datetimeFigureOut">
              <a:rPr lang="en-US" smtClean="0">
                <a:solidFill>
                  <a:prstClr val="black">
                    <a:tint val="75000"/>
                  </a:prstClr>
                </a:solidFill>
                <a:cs typeface="Arial" panose="020B0604020202020204" pitchFamily="34" charset="0"/>
                <a:sym typeface="Arial" panose="020B0604020202020204" pitchFamily="34" charset="0"/>
              </a:rPr>
              <a:pPr defTabSz="914445">
                <a:defRPr/>
              </a:pPr>
              <a:t>11/18/2025</a:t>
            </a:fld>
            <a:endParaRPr lang="en-US">
              <a:solidFill>
                <a:prstClr val="black">
                  <a:tint val="75000"/>
                </a:prstClr>
              </a:solidFill>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defTabSz="914445">
              <a:defRPr/>
            </a:pPr>
            <a:endParaRPr lang="en-US">
              <a:solidFill>
                <a:prstClr val="black">
                  <a:tint val="75000"/>
                </a:prstClr>
              </a:solidFill>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defTabSz="914445">
              <a:defRPr/>
            </a:pPr>
            <a:fld id="{B6F15528-21DE-4FAA-801E-634DDDAF4B2B}" type="slidenum">
              <a:rPr lang="en-US" smtClean="0">
                <a:solidFill>
                  <a:prstClr val="black">
                    <a:tint val="75000"/>
                  </a:prstClr>
                </a:solidFill>
                <a:cs typeface="Arial" panose="020B0604020202020204" pitchFamily="34" charset="0"/>
                <a:sym typeface="Arial" panose="020B0604020202020204" pitchFamily="34" charset="0"/>
              </a:rPr>
              <a:pPr defTabSz="914445">
                <a:defRPr/>
              </a:pPr>
              <a:t>‹#›</a:t>
            </a:fld>
            <a:endParaRPr lang="en-US">
              <a:solidFill>
                <a:prstClr val="black">
                  <a:tint val="75000"/>
                </a:prstClr>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5130284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445">
              <a:defRPr/>
            </a:pPr>
            <a:fld id="{1D8BD707-D9CF-40AE-B4C6-C98DA3205C09}" type="datetimeFigureOut">
              <a:rPr lang="en-US" smtClean="0">
                <a:solidFill>
                  <a:prstClr val="black">
                    <a:tint val="75000"/>
                  </a:prstClr>
                </a:solidFill>
                <a:cs typeface="Arial" panose="020B0604020202020204" pitchFamily="34" charset="0"/>
                <a:sym typeface="Arial" panose="020B0604020202020204" pitchFamily="34" charset="0"/>
              </a:rPr>
              <a:pPr defTabSz="914445">
                <a:defRPr/>
              </a:pPr>
              <a:t>11/18/2025</a:t>
            </a:fld>
            <a:endParaRPr lang="en-US">
              <a:solidFill>
                <a:prstClr val="black">
                  <a:tint val="75000"/>
                </a:prstClr>
              </a:solidFill>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defTabSz="914445">
              <a:defRPr/>
            </a:pPr>
            <a:endParaRPr lang="en-US">
              <a:solidFill>
                <a:prstClr val="black">
                  <a:tint val="75000"/>
                </a:prstClr>
              </a:solidFill>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defTabSz="914445">
              <a:defRPr/>
            </a:pPr>
            <a:fld id="{B6F15528-21DE-4FAA-801E-634DDDAF4B2B}" type="slidenum">
              <a:rPr lang="en-US" smtClean="0">
                <a:solidFill>
                  <a:prstClr val="black">
                    <a:tint val="75000"/>
                  </a:prstClr>
                </a:solidFill>
                <a:cs typeface="Arial" panose="020B0604020202020204" pitchFamily="34" charset="0"/>
                <a:sym typeface="Arial" panose="020B0604020202020204" pitchFamily="34" charset="0"/>
              </a:rPr>
              <a:pPr defTabSz="914445">
                <a:defRPr/>
              </a:pPr>
              <a:t>‹#›</a:t>
            </a:fld>
            <a:endParaRPr lang="en-US">
              <a:solidFill>
                <a:prstClr val="black">
                  <a:tint val="75000"/>
                </a:prstClr>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6132195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445">
              <a:defRPr/>
            </a:pPr>
            <a:fld id="{1D8BD707-D9CF-40AE-B4C6-C98DA3205C09}" type="datetimeFigureOut">
              <a:rPr lang="en-US" smtClean="0">
                <a:solidFill>
                  <a:prstClr val="black">
                    <a:tint val="75000"/>
                  </a:prstClr>
                </a:solidFill>
                <a:cs typeface="Arial" panose="020B0604020202020204" pitchFamily="34" charset="0"/>
                <a:sym typeface="Arial" panose="020B0604020202020204" pitchFamily="34" charset="0"/>
              </a:rPr>
              <a:pPr defTabSz="914445">
                <a:defRPr/>
              </a:pPr>
              <a:t>11/18/2025</a:t>
            </a:fld>
            <a:endParaRPr lang="en-US">
              <a:solidFill>
                <a:prstClr val="black">
                  <a:tint val="75000"/>
                </a:prstClr>
              </a:solidFill>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defTabSz="914445">
              <a:defRPr/>
            </a:pPr>
            <a:endParaRPr lang="en-US">
              <a:solidFill>
                <a:prstClr val="black">
                  <a:tint val="75000"/>
                </a:prstClr>
              </a:solidFill>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defTabSz="914445">
              <a:defRPr/>
            </a:pPr>
            <a:fld id="{B6F15528-21DE-4FAA-801E-634DDDAF4B2B}" type="slidenum">
              <a:rPr lang="en-US" smtClean="0">
                <a:solidFill>
                  <a:prstClr val="black">
                    <a:tint val="75000"/>
                  </a:prstClr>
                </a:solidFill>
                <a:cs typeface="Arial" panose="020B0604020202020204" pitchFamily="34" charset="0"/>
                <a:sym typeface="Arial" panose="020B0604020202020204" pitchFamily="34" charset="0"/>
              </a:rPr>
              <a:pPr defTabSz="914445">
                <a:defRPr/>
              </a:pPr>
              <a:t>‹#›</a:t>
            </a:fld>
            <a:endParaRPr lang="en-US">
              <a:solidFill>
                <a:prstClr val="black">
                  <a:tint val="75000"/>
                </a:prstClr>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9182469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p:cNvSpPr>
            <a:spLocks noGrp="1"/>
          </p:cNvSpPr>
          <p:nvPr>
            <p:ph type="dt" sz="half" idx="10"/>
          </p:nvPr>
        </p:nvSpPr>
        <p:spPr/>
        <p:txBody>
          <a:bodyPr/>
          <a:lstStyle/>
          <a:p>
            <a:pPr defTabSz="1371600">
              <a:defRPr/>
            </a:pPr>
            <a:fld id="{2C28B4B3-13AD-415B-93EF-B3394EC397B8}" type="datetimeFigureOut">
              <a:rPr lang="en-US" smtClean="0">
                <a:solidFill>
                  <a:prstClr val="black">
                    <a:tint val="75000"/>
                  </a:prstClr>
                </a:solidFill>
              </a:rPr>
              <a:pPr defTabSz="1371600">
                <a:defRPr/>
              </a:pPr>
              <a:t>11/18/2025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defRPr/>
            </a:pPr>
            <a:fld id="{52147238-67F0-406D-ACC4-1D25B780720C}" type="slidenum">
              <a:rPr lang="en-US" smtClean="0">
                <a:solidFill>
                  <a:prstClr val="black">
                    <a:tint val="75000"/>
                  </a:prstClr>
                </a:solidFill>
              </a:rPr>
              <a:pPr defTabSz="1371600">
                <a:defRPr/>
              </a:pPr>
              <a:t>‹#›</a:t>
            </a:fld>
            <a:endParaRPr lang="en-US">
              <a:solidFill>
                <a:prstClr val="black">
                  <a:tint val="75000"/>
                </a:prstClr>
              </a:solidFill>
            </a:endParaRPr>
          </a:p>
        </p:txBody>
      </p:sp>
    </p:spTree>
    <p:extLst>
      <p:ext uri="{BB962C8B-B14F-4D97-AF65-F5344CB8AC3E}">
        <p14:creationId xmlns:p14="http://schemas.microsoft.com/office/powerpoint/2010/main" val="22966043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371600">
              <a:defRPr/>
            </a:pPr>
            <a:fld id="{2C28B4B3-13AD-415B-93EF-B3394EC397B8}" type="datetimeFigureOut">
              <a:rPr lang="en-US" smtClean="0">
                <a:solidFill>
                  <a:prstClr val="black">
                    <a:tint val="75000"/>
                  </a:prstClr>
                </a:solidFill>
              </a:rPr>
              <a:pPr defTabSz="1371600">
                <a:defRPr/>
              </a:pPr>
              <a:t>11/18/2025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defRPr/>
            </a:pPr>
            <a:fld id="{52147238-67F0-406D-ACC4-1D25B780720C}" type="slidenum">
              <a:rPr lang="en-US" smtClean="0">
                <a:solidFill>
                  <a:prstClr val="black">
                    <a:tint val="75000"/>
                  </a:prstClr>
                </a:solidFill>
              </a:rPr>
              <a:pPr defTabSz="1371600">
                <a:defRPr/>
              </a:pPr>
              <a:t>‹#›</a:t>
            </a:fld>
            <a:endParaRPr lang="en-US">
              <a:solidFill>
                <a:prstClr val="black">
                  <a:tint val="75000"/>
                </a:prstClr>
              </a:solidFill>
            </a:endParaRPr>
          </a:p>
        </p:txBody>
      </p:sp>
    </p:spTree>
    <p:extLst>
      <p:ext uri="{BB962C8B-B14F-4D97-AF65-F5344CB8AC3E}">
        <p14:creationId xmlns:p14="http://schemas.microsoft.com/office/powerpoint/2010/main" val="28304603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371600">
              <a:defRPr/>
            </a:pPr>
            <a:fld id="{2C28B4B3-13AD-415B-93EF-B3394EC397B8}" type="datetimeFigureOut">
              <a:rPr lang="en-US" smtClean="0">
                <a:solidFill>
                  <a:prstClr val="black">
                    <a:tint val="75000"/>
                  </a:prstClr>
                </a:solidFill>
              </a:rPr>
              <a:pPr defTabSz="1371600">
                <a:defRPr/>
              </a:pPr>
              <a:t>11/18/2025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defRPr/>
            </a:pPr>
            <a:fld id="{52147238-67F0-406D-ACC4-1D25B780720C}" type="slidenum">
              <a:rPr lang="en-US" smtClean="0">
                <a:solidFill>
                  <a:prstClr val="black">
                    <a:tint val="75000"/>
                  </a:prstClr>
                </a:solidFill>
              </a:rPr>
              <a:pPr defTabSz="1371600">
                <a:defRPr/>
              </a:pPr>
              <a:t>‹#›</a:t>
            </a:fld>
            <a:endParaRPr lang="en-US">
              <a:solidFill>
                <a:prstClr val="black">
                  <a:tint val="75000"/>
                </a:prstClr>
              </a:solidFill>
            </a:endParaRPr>
          </a:p>
        </p:txBody>
      </p:sp>
    </p:spTree>
    <p:extLst>
      <p:ext uri="{BB962C8B-B14F-4D97-AF65-F5344CB8AC3E}">
        <p14:creationId xmlns:p14="http://schemas.microsoft.com/office/powerpoint/2010/main" val="33705708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1371600">
              <a:defRPr/>
            </a:pPr>
            <a:fld id="{2C28B4B3-13AD-415B-93EF-B3394EC397B8}" type="datetimeFigureOut">
              <a:rPr lang="en-US" smtClean="0">
                <a:solidFill>
                  <a:prstClr val="black">
                    <a:tint val="75000"/>
                  </a:prstClr>
                </a:solidFill>
              </a:rPr>
              <a:pPr defTabSz="1371600">
                <a:defRPr/>
              </a:pPr>
              <a:t>11/18/2025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371600">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defRPr/>
            </a:pPr>
            <a:fld id="{52147238-67F0-406D-ACC4-1D25B780720C}" type="slidenum">
              <a:rPr lang="en-US" smtClean="0">
                <a:solidFill>
                  <a:prstClr val="black">
                    <a:tint val="75000"/>
                  </a:prstClr>
                </a:solidFill>
              </a:rPr>
              <a:pPr defTabSz="1371600">
                <a:defRPr/>
              </a:pPr>
              <a:t>‹#›</a:t>
            </a:fld>
            <a:endParaRPr lang="en-US">
              <a:solidFill>
                <a:prstClr val="black">
                  <a:tint val="75000"/>
                </a:prstClr>
              </a:solidFill>
            </a:endParaRPr>
          </a:p>
        </p:txBody>
      </p:sp>
    </p:spTree>
    <p:extLst>
      <p:ext uri="{BB962C8B-B14F-4D97-AF65-F5344CB8AC3E}">
        <p14:creationId xmlns:p14="http://schemas.microsoft.com/office/powerpoint/2010/main" val="16949163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1371600">
              <a:defRPr/>
            </a:pPr>
            <a:fld id="{2C28B4B3-13AD-415B-93EF-B3394EC397B8}" type="datetimeFigureOut">
              <a:rPr lang="en-US" smtClean="0">
                <a:solidFill>
                  <a:prstClr val="black">
                    <a:tint val="75000"/>
                  </a:prstClr>
                </a:solidFill>
              </a:rPr>
              <a:pPr defTabSz="1371600">
                <a:defRPr/>
              </a:pPr>
              <a:t>11/18/2025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371600">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371600">
              <a:defRPr/>
            </a:pPr>
            <a:fld id="{52147238-67F0-406D-ACC4-1D25B780720C}" type="slidenum">
              <a:rPr lang="en-US" smtClean="0">
                <a:solidFill>
                  <a:prstClr val="black">
                    <a:tint val="75000"/>
                  </a:prstClr>
                </a:solidFill>
              </a:rPr>
              <a:pPr defTabSz="1371600">
                <a:defRPr/>
              </a:pPr>
              <a:t>‹#›</a:t>
            </a:fld>
            <a:endParaRPr lang="en-US">
              <a:solidFill>
                <a:prstClr val="black">
                  <a:tint val="75000"/>
                </a:prstClr>
              </a:solidFill>
            </a:endParaRPr>
          </a:p>
        </p:txBody>
      </p:sp>
    </p:spTree>
    <p:extLst>
      <p:ext uri="{BB962C8B-B14F-4D97-AF65-F5344CB8AC3E}">
        <p14:creationId xmlns:p14="http://schemas.microsoft.com/office/powerpoint/2010/main" val="14635529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371600">
              <a:defRPr/>
            </a:pPr>
            <a:fld id="{2C28B4B3-13AD-415B-93EF-B3394EC397B8}" type="datetimeFigureOut">
              <a:rPr lang="en-US" smtClean="0">
                <a:solidFill>
                  <a:prstClr val="black">
                    <a:tint val="75000"/>
                  </a:prstClr>
                </a:solidFill>
              </a:rPr>
              <a:pPr defTabSz="1371600">
                <a:defRPr/>
              </a:pPr>
              <a:t>11/18/2025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371600">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371600">
              <a:defRPr/>
            </a:pPr>
            <a:fld id="{52147238-67F0-406D-ACC4-1D25B780720C}" type="slidenum">
              <a:rPr lang="en-US" smtClean="0">
                <a:solidFill>
                  <a:prstClr val="black">
                    <a:tint val="75000"/>
                  </a:prstClr>
                </a:solidFill>
              </a:rPr>
              <a:pPr defTabSz="1371600">
                <a:defRPr/>
              </a:pPr>
              <a:t>‹#›</a:t>
            </a:fld>
            <a:endParaRPr lang="en-US">
              <a:solidFill>
                <a:prstClr val="black">
                  <a:tint val="75000"/>
                </a:prstClr>
              </a:solidFill>
            </a:endParaRPr>
          </a:p>
        </p:txBody>
      </p:sp>
    </p:spTree>
    <p:extLst>
      <p:ext uri="{BB962C8B-B14F-4D97-AF65-F5344CB8AC3E}">
        <p14:creationId xmlns:p14="http://schemas.microsoft.com/office/powerpoint/2010/main" val="40492509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371600">
              <a:defRPr/>
            </a:pPr>
            <a:fld id="{2C28B4B3-13AD-415B-93EF-B3394EC397B8}" type="datetimeFigureOut">
              <a:rPr lang="en-US" smtClean="0">
                <a:solidFill>
                  <a:prstClr val="black">
                    <a:tint val="75000"/>
                  </a:prstClr>
                </a:solidFill>
              </a:rPr>
              <a:pPr defTabSz="1371600">
                <a:defRPr/>
              </a:pPr>
              <a:t>11/18/2025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371600">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371600">
              <a:defRPr/>
            </a:pPr>
            <a:fld id="{52147238-67F0-406D-ACC4-1D25B780720C}" type="slidenum">
              <a:rPr lang="en-US" smtClean="0">
                <a:solidFill>
                  <a:prstClr val="black">
                    <a:tint val="75000"/>
                  </a:prstClr>
                </a:solidFill>
              </a:rPr>
              <a:pPr defTabSz="1371600">
                <a:defRPr/>
              </a:pPr>
              <a:t>‹#›</a:t>
            </a:fld>
            <a:endParaRPr lang="en-US">
              <a:solidFill>
                <a:prstClr val="black">
                  <a:tint val="75000"/>
                </a:prstClr>
              </a:solidFill>
            </a:endParaRPr>
          </a:p>
        </p:txBody>
      </p:sp>
    </p:spTree>
    <p:extLst>
      <p:ext uri="{BB962C8B-B14F-4D97-AF65-F5344CB8AC3E}">
        <p14:creationId xmlns:p14="http://schemas.microsoft.com/office/powerpoint/2010/main" val="2112933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400304"/>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2400304"/>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1371600">
              <a:defRPr/>
            </a:pPr>
            <a:fld id="{A727CBB5-CA7C-47DE-A8DB-216B0EC2CAF4}" type="datetimeFigureOut">
              <a:rPr lang="en-US" smtClean="0">
                <a:solidFill>
                  <a:prstClr val="black">
                    <a:tint val="75000"/>
                  </a:prstClr>
                </a:solidFill>
              </a:rPr>
              <a:pPr defTabSz="1371600">
                <a:defRPr/>
              </a:pPr>
              <a:t>11/18/2025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371600">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defRPr/>
            </a:pPr>
            <a:fld id="{D307F639-05DB-4756-8123-99BB3598F65E}" type="slidenum">
              <a:rPr lang="en-US" smtClean="0">
                <a:solidFill>
                  <a:prstClr val="black">
                    <a:tint val="75000"/>
                  </a:prstClr>
                </a:solidFill>
              </a:rPr>
              <a:pPr defTabSz="1371600">
                <a:defRPr/>
              </a:pPr>
              <a:t>‹#›</a:t>
            </a:fld>
            <a:endParaRPr lang="en-US">
              <a:solidFill>
                <a:prstClr val="black">
                  <a:tint val="75000"/>
                </a:prstClr>
              </a:solidFill>
            </a:endParaRPr>
          </a:p>
        </p:txBody>
      </p:sp>
    </p:spTree>
    <p:extLst>
      <p:ext uri="{BB962C8B-B14F-4D97-AF65-F5344CB8AC3E}">
        <p14:creationId xmlns:p14="http://schemas.microsoft.com/office/powerpoint/2010/main" val="6338523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pPr defTabSz="1371600">
              <a:defRPr/>
            </a:pPr>
            <a:fld id="{2C28B4B3-13AD-415B-93EF-B3394EC397B8}" type="datetimeFigureOut">
              <a:rPr lang="en-US" smtClean="0">
                <a:solidFill>
                  <a:prstClr val="black">
                    <a:tint val="75000"/>
                  </a:prstClr>
                </a:solidFill>
              </a:rPr>
              <a:pPr defTabSz="1371600">
                <a:defRPr/>
              </a:pPr>
              <a:t>11/18/2025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371600">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defRPr/>
            </a:pPr>
            <a:fld id="{52147238-67F0-406D-ACC4-1D25B780720C}" type="slidenum">
              <a:rPr lang="en-US" smtClean="0">
                <a:solidFill>
                  <a:prstClr val="black">
                    <a:tint val="75000"/>
                  </a:prstClr>
                </a:solidFill>
              </a:rPr>
              <a:pPr defTabSz="1371600">
                <a:defRPr/>
              </a:pPr>
              <a:t>‹#›</a:t>
            </a:fld>
            <a:endParaRPr lang="en-US">
              <a:solidFill>
                <a:prstClr val="black">
                  <a:tint val="75000"/>
                </a:prstClr>
              </a:solidFill>
            </a:endParaRPr>
          </a:p>
        </p:txBody>
      </p:sp>
    </p:spTree>
    <p:extLst>
      <p:ext uri="{BB962C8B-B14F-4D97-AF65-F5344CB8AC3E}">
        <p14:creationId xmlns:p14="http://schemas.microsoft.com/office/powerpoint/2010/main" val="16966193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pPr defTabSz="1371600">
              <a:defRPr/>
            </a:pPr>
            <a:fld id="{2C28B4B3-13AD-415B-93EF-B3394EC397B8}" type="datetimeFigureOut">
              <a:rPr lang="en-US" smtClean="0">
                <a:solidFill>
                  <a:prstClr val="black">
                    <a:tint val="75000"/>
                  </a:prstClr>
                </a:solidFill>
              </a:rPr>
              <a:pPr defTabSz="1371600">
                <a:defRPr/>
              </a:pPr>
              <a:t>11/18/2025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371600">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defRPr/>
            </a:pPr>
            <a:fld id="{52147238-67F0-406D-ACC4-1D25B780720C}" type="slidenum">
              <a:rPr lang="en-US" smtClean="0">
                <a:solidFill>
                  <a:prstClr val="black">
                    <a:tint val="75000"/>
                  </a:prstClr>
                </a:solidFill>
              </a:rPr>
              <a:pPr defTabSz="1371600">
                <a:defRPr/>
              </a:pPr>
              <a:t>‹#›</a:t>
            </a:fld>
            <a:endParaRPr lang="en-US">
              <a:solidFill>
                <a:prstClr val="black">
                  <a:tint val="75000"/>
                </a:prstClr>
              </a:solidFill>
            </a:endParaRPr>
          </a:p>
        </p:txBody>
      </p:sp>
    </p:spTree>
    <p:extLst>
      <p:ext uri="{BB962C8B-B14F-4D97-AF65-F5344CB8AC3E}">
        <p14:creationId xmlns:p14="http://schemas.microsoft.com/office/powerpoint/2010/main" val="17264033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371600">
              <a:defRPr/>
            </a:pPr>
            <a:fld id="{2C28B4B3-13AD-415B-93EF-B3394EC397B8}" type="datetimeFigureOut">
              <a:rPr lang="en-US" smtClean="0">
                <a:solidFill>
                  <a:prstClr val="black">
                    <a:tint val="75000"/>
                  </a:prstClr>
                </a:solidFill>
              </a:rPr>
              <a:pPr defTabSz="1371600">
                <a:defRPr/>
              </a:pPr>
              <a:t>11/18/2025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defRPr/>
            </a:pPr>
            <a:fld id="{52147238-67F0-406D-ACC4-1D25B780720C}" type="slidenum">
              <a:rPr lang="en-US" smtClean="0">
                <a:solidFill>
                  <a:prstClr val="black">
                    <a:tint val="75000"/>
                  </a:prstClr>
                </a:solidFill>
              </a:rPr>
              <a:pPr defTabSz="1371600">
                <a:defRPr/>
              </a:pPr>
              <a:t>‹#›</a:t>
            </a:fld>
            <a:endParaRPr lang="en-US">
              <a:solidFill>
                <a:prstClr val="black">
                  <a:tint val="75000"/>
                </a:prstClr>
              </a:solidFill>
            </a:endParaRPr>
          </a:p>
        </p:txBody>
      </p:sp>
    </p:spTree>
    <p:extLst>
      <p:ext uri="{BB962C8B-B14F-4D97-AF65-F5344CB8AC3E}">
        <p14:creationId xmlns:p14="http://schemas.microsoft.com/office/powerpoint/2010/main" val="7382473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371600">
              <a:defRPr/>
            </a:pPr>
            <a:fld id="{2C28B4B3-13AD-415B-93EF-B3394EC397B8}" type="datetimeFigureOut">
              <a:rPr lang="en-US" smtClean="0">
                <a:solidFill>
                  <a:prstClr val="black">
                    <a:tint val="75000"/>
                  </a:prstClr>
                </a:solidFill>
              </a:rPr>
              <a:pPr defTabSz="1371600">
                <a:defRPr/>
              </a:pPr>
              <a:t>11/18/2025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defRPr/>
            </a:pPr>
            <a:fld id="{52147238-67F0-406D-ACC4-1D25B780720C}" type="slidenum">
              <a:rPr lang="en-US" smtClean="0">
                <a:solidFill>
                  <a:prstClr val="black">
                    <a:tint val="75000"/>
                  </a:prstClr>
                </a:solidFill>
              </a:rPr>
              <a:pPr defTabSz="1371600">
                <a:defRPr/>
              </a:pPr>
              <a:t>‹#›</a:t>
            </a:fld>
            <a:endParaRPr lang="en-US">
              <a:solidFill>
                <a:prstClr val="black">
                  <a:tint val="75000"/>
                </a:prstClr>
              </a:solidFill>
            </a:endParaRPr>
          </a:p>
        </p:txBody>
      </p:sp>
    </p:spTree>
    <p:extLst>
      <p:ext uri="{BB962C8B-B14F-4D97-AF65-F5344CB8AC3E}">
        <p14:creationId xmlns:p14="http://schemas.microsoft.com/office/powerpoint/2010/main" val="2425190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1" y="2302672"/>
            <a:ext cx="8080376" cy="959645"/>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914401" y="3262313"/>
            <a:ext cx="8080376"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68" y="2302672"/>
            <a:ext cx="8083550" cy="959645"/>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90068" y="3262313"/>
            <a:ext cx="8083550"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1371600">
              <a:defRPr/>
            </a:pPr>
            <a:fld id="{A727CBB5-CA7C-47DE-A8DB-216B0EC2CAF4}" type="datetimeFigureOut">
              <a:rPr lang="en-US" smtClean="0">
                <a:solidFill>
                  <a:prstClr val="black">
                    <a:tint val="75000"/>
                  </a:prstClr>
                </a:solidFill>
              </a:rPr>
              <a:pPr defTabSz="1371600">
                <a:defRPr/>
              </a:pPr>
              <a:t>11/18/2025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371600">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371600">
              <a:defRPr/>
            </a:pPr>
            <a:fld id="{D307F639-05DB-4756-8123-99BB3598F65E}" type="slidenum">
              <a:rPr lang="en-US" smtClean="0">
                <a:solidFill>
                  <a:prstClr val="black">
                    <a:tint val="75000"/>
                  </a:prstClr>
                </a:solidFill>
              </a:rPr>
              <a:pPr defTabSz="1371600">
                <a:defRPr/>
              </a:pPr>
              <a:t>‹#›</a:t>
            </a:fld>
            <a:endParaRPr lang="en-US">
              <a:solidFill>
                <a:prstClr val="black">
                  <a:tint val="75000"/>
                </a:prstClr>
              </a:solidFill>
            </a:endParaRPr>
          </a:p>
        </p:txBody>
      </p:sp>
    </p:spTree>
    <p:extLst>
      <p:ext uri="{BB962C8B-B14F-4D97-AF65-F5344CB8AC3E}">
        <p14:creationId xmlns:p14="http://schemas.microsoft.com/office/powerpoint/2010/main" val="785174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371600">
              <a:defRPr/>
            </a:pPr>
            <a:fld id="{A727CBB5-CA7C-47DE-A8DB-216B0EC2CAF4}" type="datetimeFigureOut">
              <a:rPr lang="en-US" smtClean="0">
                <a:solidFill>
                  <a:prstClr val="black">
                    <a:tint val="75000"/>
                  </a:prstClr>
                </a:solidFill>
              </a:rPr>
              <a:pPr defTabSz="1371600">
                <a:defRPr/>
              </a:pPr>
              <a:t>11/18/2025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371600">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371600">
              <a:defRPr/>
            </a:pPr>
            <a:fld id="{D307F639-05DB-4756-8123-99BB3598F65E}" type="slidenum">
              <a:rPr lang="en-US" smtClean="0">
                <a:solidFill>
                  <a:prstClr val="black">
                    <a:tint val="75000"/>
                  </a:prstClr>
                </a:solidFill>
              </a:rPr>
              <a:pPr defTabSz="1371600">
                <a:defRPr/>
              </a:pPr>
              <a:t>‹#›</a:t>
            </a:fld>
            <a:endParaRPr lang="en-US">
              <a:solidFill>
                <a:prstClr val="black">
                  <a:tint val="75000"/>
                </a:prstClr>
              </a:solidFill>
            </a:endParaRPr>
          </a:p>
        </p:txBody>
      </p:sp>
    </p:spTree>
    <p:extLst>
      <p:ext uri="{BB962C8B-B14F-4D97-AF65-F5344CB8AC3E}">
        <p14:creationId xmlns:p14="http://schemas.microsoft.com/office/powerpoint/2010/main" val="2938396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371600">
              <a:defRPr/>
            </a:pPr>
            <a:fld id="{A727CBB5-CA7C-47DE-A8DB-216B0EC2CAF4}" type="datetimeFigureOut">
              <a:rPr lang="en-US" smtClean="0">
                <a:solidFill>
                  <a:prstClr val="black">
                    <a:tint val="75000"/>
                  </a:prstClr>
                </a:solidFill>
              </a:rPr>
              <a:pPr defTabSz="1371600">
                <a:defRPr/>
              </a:pPr>
              <a:t>11/18/2025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371600">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371600">
              <a:defRPr/>
            </a:pPr>
            <a:fld id="{D307F639-05DB-4756-8123-99BB3598F65E}" type="slidenum">
              <a:rPr lang="en-US" smtClean="0">
                <a:solidFill>
                  <a:prstClr val="black">
                    <a:tint val="75000"/>
                  </a:prstClr>
                </a:solidFill>
              </a:rPr>
              <a:pPr defTabSz="1371600">
                <a:defRPr/>
              </a:pPr>
              <a:t>‹#›</a:t>
            </a:fld>
            <a:endParaRPr lang="en-US">
              <a:solidFill>
                <a:prstClr val="black">
                  <a:tint val="75000"/>
                </a:prstClr>
              </a:solidFill>
            </a:endParaRPr>
          </a:p>
        </p:txBody>
      </p:sp>
    </p:spTree>
    <p:extLst>
      <p:ext uri="{BB962C8B-B14F-4D97-AF65-F5344CB8AC3E}">
        <p14:creationId xmlns:p14="http://schemas.microsoft.com/office/powerpoint/2010/main" val="3499866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29" y="409576"/>
            <a:ext cx="6016626" cy="1743077"/>
          </a:xfrm>
        </p:spPr>
        <p:txBody>
          <a:bodyPr anchor="b"/>
          <a:lstStyle>
            <a:lvl1pPr algn="l">
              <a:defRPr sz="3000" b="1"/>
            </a:lvl1pPr>
          </a:lstStyle>
          <a:p>
            <a:r>
              <a:rPr lang="en-US"/>
              <a:t>Click to edit Master title style</a:t>
            </a:r>
          </a:p>
        </p:txBody>
      </p:sp>
      <p:sp>
        <p:nvSpPr>
          <p:cNvPr id="3" name="Content Placeholder 2"/>
          <p:cNvSpPr>
            <a:spLocks noGrp="1"/>
          </p:cNvSpPr>
          <p:nvPr>
            <p:ph idx="1"/>
          </p:nvPr>
        </p:nvSpPr>
        <p:spPr>
          <a:xfrm>
            <a:off x="7150100" y="409592"/>
            <a:ext cx="10223501" cy="877967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29" y="2152656"/>
            <a:ext cx="6016626" cy="7036595"/>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pPr defTabSz="1371600">
              <a:defRPr/>
            </a:pPr>
            <a:fld id="{A727CBB5-CA7C-47DE-A8DB-216B0EC2CAF4}" type="datetimeFigureOut">
              <a:rPr lang="en-US" smtClean="0">
                <a:solidFill>
                  <a:prstClr val="black">
                    <a:tint val="75000"/>
                  </a:prstClr>
                </a:solidFill>
              </a:rPr>
              <a:pPr defTabSz="1371600">
                <a:defRPr/>
              </a:pPr>
              <a:t>11/18/2025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371600">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defRPr/>
            </a:pPr>
            <a:fld id="{D307F639-05DB-4756-8123-99BB3598F65E}" type="slidenum">
              <a:rPr lang="en-US" smtClean="0">
                <a:solidFill>
                  <a:prstClr val="black">
                    <a:tint val="75000"/>
                  </a:prstClr>
                </a:solidFill>
              </a:rPr>
              <a:pPr defTabSz="1371600">
                <a:defRPr/>
              </a:pPr>
              <a:t>‹#›</a:t>
            </a:fld>
            <a:endParaRPr lang="en-US">
              <a:solidFill>
                <a:prstClr val="black">
                  <a:tint val="75000"/>
                </a:prstClr>
              </a:solidFill>
            </a:endParaRPr>
          </a:p>
        </p:txBody>
      </p:sp>
    </p:spTree>
    <p:extLst>
      <p:ext uri="{BB962C8B-B14F-4D97-AF65-F5344CB8AC3E}">
        <p14:creationId xmlns:p14="http://schemas.microsoft.com/office/powerpoint/2010/main" val="261235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4"/>
            <a:ext cx="10972800" cy="850109"/>
          </a:xfrm>
        </p:spPr>
        <p:txBody>
          <a:bodyPr anchor="b"/>
          <a:lstStyle>
            <a:lvl1pPr algn="l">
              <a:defRPr sz="3000" b="1"/>
            </a:lvl1pPr>
          </a:lstStyle>
          <a:p>
            <a:r>
              <a:rPr lang="en-US"/>
              <a:t>Click to edit Master title style</a:t>
            </a:r>
          </a:p>
        </p:txBody>
      </p:sp>
      <p:sp>
        <p:nvSpPr>
          <p:cNvPr id="3" name="Picture Placeholder 2"/>
          <p:cNvSpPr>
            <a:spLocks noGrp="1"/>
          </p:cNvSpPr>
          <p:nvPr>
            <p:ph type="pic" idx="1"/>
          </p:nvPr>
        </p:nvSpPr>
        <p:spPr>
          <a:xfrm>
            <a:off x="3584576" y="919163"/>
            <a:ext cx="10972800" cy="6172200"/>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3584576" y="8051021"/>
            <a:ext cx="10972800" cy="1207295"/>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pPr defTabSz="1371600">
              <a:defRPr/>
            </a:pPr>
            <a:fld id="{A727CBB5-CA7C-47DE-A8DB-216B0EC2CAF4}" type="datetimeFigureOut">
              <a:rPr lang="en-US" smtClean="0">
                <a:solidFill>
                  <a:prstClr val="black">
                    <a:tint val="75000"/>
                  </a:prstClr>
                </a:solidFill>
              </a:rPr>
              <a:pPr defTabSz="1371600">
                <a:defRPr/>
              </a:pPr>
              <a:t>11/18/2025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371600">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defRPr/>
            </a:pPr>
            <a:fld id="{D307F639-05DB-4756-8123-99BB3598F65E}" type="slidenum">
              <a:rPr lang="en-US" smtClean="0">
                <a:solidFill>
                  <a:prstClr val="black">
                    <a:tint val="75000"/>
                  </a:prstClr>
                </a:solidFill>
              </a:rPr>
              <a:pPr defTabSz="1371600">
                <a:defRPr/>
              </a:pPr>
              <a:t>‹#›</a:t>
            </a:fld>
            <a:endParaRPr lang="en-US">
              <a:solidFill>
                <a:prstClr val="black">
                  <a:tint val="75000"/>
                </a:prstClr>
              </a:solidFill>
            </a:endParaRPr>
          </a:p>
        </p:txBody>
      </p:sp>
    </p:spTree>
    <p:extLst>
      <p:ext uri="{BB962C8B-B14F-4D97-AF65-F5344CB8AC3E}">
        <p14:creationId xmlns:p14="http://schemas.microsoft.com/office/powerpoint/2010/main" val="3547854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9"/>
            <a:ext cx="16459200" cy="1714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4400" y="2400304"/>
            <a:ext cx="16459200" cy="67889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9534530"/>
            <a:ext cx="42672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00">
              <a:defRPr/>
            </a:pPr>
            <a:fld id="{A727CBB5-CA7C-47DE-A8DB-216B0EC2CAF4}" type="datetimeFigureOut">
              <a:rPr lang="en-US" smtClean="0">
                <a:solidFill>
                  <a:prstClr val="black">
                    <a:tint val="75000"/>
                  </a:prstClr>
                </a:solidFill>
              </a:rPr>
              <a:pPr defTabSz="1371600">
                <a:defRPr/>
              </a:pPr>
              <a:t>11/18/2025</a:t>
            </a:fld>
            <a:endParaRPr lang="en-US">
              <a:solidFill>
                <a:prstClr val="black">
                  <a:tint val="75000"/>
                </a:prstClr>
              </a:solidFill>
            </a:endParaRPr>
          </a:p>
        </p:txBody>
      </p:sp>
      <p:sp>
        <p:nvSpPr>
          <p:cNvPr id="5" name="Footer Placeholder 4"/>
          <p:cNvSpPr>
            <a:spLocks noGrp="1"/>
          </p:cNvSpPr>
          <p:nvPr>
            <p:ph type="ftr" sz="quarter" idx="3"/>
          </p:nvPr>
        </p:nvSpPr>
        <p:spPr>
          <a:xfrm>
            <a:off x="6248400" y="9534530"/>
            <a:ext cx="5791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13106400" y="9534530"/>
            <a:ext cx="42672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600">
              <a:defRPr/>
            </a:pPr>
            <a:fld id="{D307F639-05DB-4756-8123-99BB3598F65E}" type="slidenum">
              <a:rPr lang="en-US" smtClean="0">
                <a:solidFill>
                  <a:prstClr val="black">
                    <a:tint val="75000"/>
                  </a:prstClr>
                </a:solidFill>
              </a:rPr>
              <a:pPr defTabSz="1371600">
                <a:defRPr/>
              </a:pPr>
              <a:t>‹#›</a:t>
            </a:fld>
            <a:endParaRPr lang="en-US">
              <a:solidFill>
                <a:prstClr val="black">
                  <a:tint val="75000"/>
                </a:prstClr>
              </a:solidFill>
            </a:endParaRPr>
          </a:p>
        </p:txBody>
      </p:sp>
    </p:spTree>
    <p:extLst>
      <p:ext uri="{BB962C8B-B14F-4D97-AF65-F5344CB8AC3E}">
        <p14:creationId xmlns:p14="http://schemas.microsoft.com/office/powerpoint/2010/main" val="34579737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371600" rtl="0" eaLnBrk="1" latinLnBrk="0" hangingPunct="1">
        <a:spcBef>
          <a:spcPct val="0"/>
        </a:spcBef>
        <a:buNone/>
        <a:defRPr sz="6600" kern="1200">
          <a:solidFill>
            <a:schemeClr val="tx1"/>
          </a:solidFill>
          <a:latin typeface="+mj-lt"/>
          <a:ea typeface="+mj-ea"/>
          <a:cs typeface="+mj-cs"/>
        </a:defRPr>
      </a:lvl1pPr>
    </p:titleStyle>
    <p:bodyStyle>
      <a:lvl1pPr marL="514350" indent="-514350" algn="l" defTabSz="1371600"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14425" indent="-428625" algn="l" defTabSz="1371600"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714500" indent="-342900" algn="l" defTabSz="1371600"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4003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0861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7719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577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435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293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257300" y="547690"/>
            <a:ext cx="15773400" cy="198834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1257300" y="2738439"/>
            <a:ext cx="15773400" cy="6527007"/>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1257300" y="9534527"/>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82F288E0-7875-42C4-84C8-98DBBD3BF4D2}" type="datetimeFigureOut">
              <a:rPr lang="zh-CN" altLang="en-US" smtClean="0"/>
              <a:t>2025/11/18</a:t>
            </a:fld>
            <a:endParaRPr lang="zh-CN" altLang="en-US"/>
          </a:p>
        </p:txBody>
      </p:sp>
      <p:sp>
        <p:nvSpPr>
          <p:cNvPr id="5" name="页脚占位符 4"/>
          <p:cNvSpPr>
            <a:spLocks noGrp="1"/>
          </p:cNvSpPr>
          <p:nvPr>
            <p:ph type="ftr" sz="quarter" idx="3"/>
          </p:nvPr>
        </p:nvSpPr>
        <p:spPr>
          <a:xfrm>
            <a:off x="6057900" y="9534527"/>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12915900" y="9534527"/>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6958083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xStyles>
    <p:titleStyle>
      <a:lvl1pPr algn="l" defTabSz="1371669"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17" indent="-342917" algn="l" defTabSz="1371669"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51" indent="-342917" algn="l" defTabSz="1371669"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86" indent="-342917" algn="l" defTabSz="1371669"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420"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255"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2089"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924"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757"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591"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69" rtl="0" eaLnBrk="1" latinLnBrk="0" hangingPunct="1">
        <a:defRPr sz="2700" kern="1200">
          <a:solidFill>
            <a:schemeClr val="tx1"/>
          </a:solidFill>
          <a:latin typeface="+mn-lt"/>
          <a:ea typeface="+mn-ea"/>
          <a:cs typeface="+mn-cs"/>
        </a:defRPr>
      </a:lvl1pPr>
      <a:lvl2pPr marL="685835" algn="l" defTabSz="1371669" rtl="0" eaLnBrk="1" latinLnBrk="0" hangingPunct="1">
        <a:defRPr sz="2700" kern="1200">
          <a:solidFill>
            <a:schemeClr val="tx1"/>
          </a:solidFill>
          <a:latin typeface="+mn-lt"/>
          <a:ea typeface="+mn-ea"/>
          <a:cs typeface="+mn-cs"/>
        </a:defRPr>
      </a:lvl2pPr>
      <a:lvl3pPr marL="1371669" algn="l" defTabSz="1371669" rtl="0" eaLnBrk="1" latinLnBrk="0" hangingPunct="1">
        <a:defRPr sz="2700" kern="1200">
          <a:solidFill>
            <a:schemeClr val="tx1"/>
          </a:solidFill>
          <a:latin typeface="+mn-lt"/>
          <a:ea typeface="+mn-ea"/>
          <a:cs typeface="+mn-cs"/>
        </a:defRPr>
      </a:lvl3pPr>
      <a:lvl4pPr marL="2057504" algn="l" defTabSz="1371669" rtl="0" eaLnBrk="1" latinLnBrk="0" hangingPunct="1">
        <a:defRPr sz="2700" kern="1200">
          <a:solidFill>
            <a:schemeClr val="tx1"/>
          </a:solidFill>
          <a:latin typeface="+mn-lt"/>
          <a:ea typeface="+mn-ea"/>
          <a:cs typeface="+mn-cs"/>
        </a:defRPr>
      </a:lvl4pPr>
      <a:lvl5pPr marL="2743337" algn="l" defTabSz="1371669" rtl="0" eaLnBrk="1" latinLnBrk="0" hangingPunct="1">
        <a:defRPr sz="2700" kern="1200">
          <a:solidFill>
            <a:schemeClr val="tx1"/>
          </a:solidFill>
          <a:latin typeface="+mn-lt"/>
          <a:ea typeface="+mn-ea"/>
          <a:cs typeface="+mn-cs"/>
        </a:defRPr>
      </a:lvl5pPr>
      <a:lvl6pPr marL="3429171" algn="l" defTabSz="1371669" rtl="0" eaLnBrk="1" latinLnBrk="0" hangingPunct="1">
        <a:defRPr sz="2700" kern="1200">
          <a:solidFill>
            <a:schemeClr val="tx1"/>
          </a:solidFill>
          <a:latin typeface="+mn-lt"/>
          <a:ea typeface="+mn-ea"/>
          <a:cs typeface="+mn-cs"/>
        </a:defRPr>
      </a:lvl6pPr>
      <a:lvl7pPr marL="4115006" algn="l" defTabSz="1371669" rtl="0" eaLnBrk="1" latinLnBrk="0" hangingPunct="1">
        <a:defRPr sz="2700" kern="1200">
          <a:solidFill>
            <a:schemeClr val="tx1"/>
          </a:solidFill>
          <a:latin typeface="+mn-lt"/>
          <a:ea typeface="+mn-ea"/>
          <a:cs typeface="+mn-cs"/>
        </a:defRPr>
      </a:lvl7pPr>
      <a:lvl8pPr marL="4800840" algn="l" defTabSz="1371669" rtl="0" eaLnBrk="1" latinLnBrk="0" hangingPunct="1">
        <a:defRPr sz="2700" kern="1200">
          <a:solidFill>
            <a:schemeClr val="tx1"/>
          </a:solidFill>
          <a:latin typeface="+mn-lt"/>
          <a:ea typeface="+mn-ea"/>
          <a:cs typeface="+mn-cs"/>
        </a:defRPr>
      </a:lvl8pPr>
      <a:lvl9pPr marL="5486675" algn="l" defTabSz="1371669"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6"/>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45">
              <a:defRPr/>
            </a:pPr>
            <a:fld id="{1D8BD707-D9CF-40AE-B4C6-C98DA3205C09}" type="datetimeFigureOut">
              <a:rPr lang="en-US" smtClean="0">
                <a:solidFill>
                  <a:prstClr val="black">
                    <a:tint val="75000"/>
                  </a:prstClr>
                </a:solidFill>
                <a:cs typeface="Arial" panose="020B0604020202020204" pitchFamily="34" charset="0"/>
                <a:sym typeface="Arial" panose="020B0604020202020204" pitchFamily="34" charset="0"/>
              </a:rPr>
              <a:pPr defTabSz="914445">
                <a:defRPr/>
              </a:pPr>
              <a:t>11/18/2025</a:t>
            </a:fld>
            <a:endParaRPr lang="en-US">
              <a:solidFill>
                <a:prstClr val="black">
                  <a:tint val="75000"/>
                </a:prstClr>
              </a:solidFill>
              <a:cs typeface="Arial" panose="020B0604020202020204" pitchFamily="34" charset="0"/>
              <a:sym typeface="Arial" panose="020B0604020202020204" pitchFamily="34" charset="0"/>
            </a:endParaRPr>
          </a:p>
        </p:txBody>
      </p:sp>
      <p:sp>
        <p:nvSpPr>
          <p:cNvPr id="5" name="Footer Placeholder 4"/>
          <p:cNvSpPr>
            <a:spLocks noGrp="1"/>
          </p:cNvSpPr>
          <p:nvPr>
            <p:ph type="ftr" sz="quarter" idx="3"/>
          </p:nvPr>
        </p:nvSpPr>
        <p:spPr>
          <a:xfrm>
            <a:off x="3124200" y="6356351"/>
            <a:ext cx="2895600" cy="365126"/>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45">
              <a:defRPr/>
            </a:pPr>
            <a:endParaRPr lang="en-US">
              <a:solidFill>
                <a:prstClr val="black">
                  <a:tint val="75000"/>
                </a:prstClr>
              </a:solidFill>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4"/>
          </p:nvPr>
        </p:nvSpPr>
        <p:spPr>
          <a:xfrm>
            <a:off x="6553200" y="6356351"/>
            <a:ext cx="2133600" cy="365126"/>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45">
              <a:defRPr/>
            </a:pPr>
            <a:fld id="{B6F15528-21DE-4FAA-801E-634DDDAF4B2B}" type="slidenum">
              <a:rPr lang="en-US" smtClean="0">
                <a:solidFill>
                  <a:prstClr val="black">
                    <a:tint val="75000"/>
                  </a:prstClr>
                </a:solidFill>
                <a:cs typeface="Arial" panose="020B0604020202020204" pitchFamily="34" charset="0"/>
                <a:sym typeface="Arial" panose="020B0604020202020204" pitchFamily="34" charset="0"/>
              </a:rPr>
              <a:pPr defTabSz="914445">
                <a:defRPr/>
              </a:pPr>
              <a:t>‹#›</a:t>
            </a:fld>
            <a:endParaRPr lang="en-US">
              <a:solidFill>
                <a:prstClr val="black">
                  <a:tint val="75000"/>
                </a:prstClr>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59621814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914445" rtl="0" eaLnBrk="1" latinLnBrk="0" hangingPunct="1">
        <a:spcBef>
          <a:spcPct val="0"/>
        </a:spcBef>
        <a:buNone/>
        <a:defRPr sz="4400" kern="1200">
          <a:solidFill>
            <a:schemeClr val="tx1"/>
          </a:solidFill>
          <a:latin typeface="+mj-lt"/>
          <a:ea typeface="+mj-ea"/>
          <a:cs typeface="+mj-cs"/>
        </a:defRPr>
      </a:lvl1pPr>
    </p:titleStyle>
    <p:bodyStyle>
      <a:lvl1pPr marL="342917" indent="-342917" algn="l" defTabSz="91444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88" indent="-285765" algn="l" defTabSz="914445" rtl="0" eaLnBrk="1" latinLnBrk="0" hangingPunct="1">
        <a:spcBef>
          <a:spcPct val="20000"/>
        </a:spcBef>
        <a:buFont typeface="Arial" pitchFamily="34" charset="0"/>
        <a:buChar char="–"/>
        <a:defRPr sz="2801" kern="1200">
          <a:solidFill>
            <a:schemeClr val="tx1"/>
          </a:solidFill>
          <a:latin typeface="+mn-lt"/>
          <a:ea typeface="+mn-ea"/>
          <a:cs typeface="+mn-cs"/>
        </a:defRPr>
      </a:lvl2pPr>
      <a:lvl3pPr marL="1143057" indent="-228612" algn="l" defTabSz="91444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80"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504"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726"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949"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171"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395"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45" rtl="0" eaLnBrk="1" latinLnBrk="0" hangingPunct="1">
        <a:defRPr sz="1800" kern="1200">
          <a:solidFill>
            <a:schemeClr val="tx1"/>
          </a:solidFill>
          <a:latin typeface="+mn-lt"/>
          <a:ea typeface="+mn-ea"/>
          <a:cs typeface="+mn-cs"/>
        </a:defRPr>
      </a:lvl1pPr>
      <a:lvl2pPr marL="457223" algn="l" defTabSz="914445" rtl="0" eaLnBrk="1" latinLnBrk="0" hangingPunct="1">
        <a:defRPr sz="1800" kern="1200">
          <a:solidFill>
            <a:schemeClr val="tx1"/>
          </a:solidFill>
          <a:latin typeface="+mn-lt"/>
          <a:ea typeface="+mn-ea"/>
          <a:cs typeface="+mn-cs"/>
        </a:defRPr>
      </a:lvl2pPr>
      <a:lvl3pPr marL="914445" algn="l" defTabSz="914445" rtl="0" eaLnBrk="1" latinLnBrk="0" hangingPunct="1">
        <a:defRPr sz="1800" kern="1200">
          <a:solidFill>
            <a:schemeClr val="tx1"/>
          </a:solidFill>
          <a:latin typeface="+mn-lt"/>
          <a:ea typeface="+mn-ea"/>
          <a:cs typeface="+mn-cs"/>
        </a:defRPr>
      </a:lvl3pPr>
      <a:lvl4pPr marL="1371669" algn="l" defTabSz="914445" rtl="0" eaLnBrk="1" latinLnBrk="0" hangingPunct="1">
        <a:defRPr sz="1800" kern="1200">
          <a:solidFill>
            <a:schemeClr val="tx1"/>
          </a:solidFill>
          <a:latin typeface="+mn-lt"/>
          <a:ea typeface="+mn-ea"/>
          <a:cs typeface="+mn-cs"/>
        </a:defRPr>
      </a:lvl4pPr>
      <a:lvl5pPr marL="1828892" algn="l" defTabSz="914445" rtl="0" eaLnBrk="1" latinLnBrk="0" hangingPunct="1">
        <a:defRPr sz="1800" kern="1200">
          <a:solidFill>
            <a:schemeClr val="tx1"/>
          </a:solidFill>
          <a:latin typeface="+mn-lt"/>
          <a:ea typeface="+mn-ea"/>
          <a:cs typeface="+mn-cs"/>
        </a:defRPr>
      </a:lvl5pPr>
      <a:lvl6pPr marL="2286114" algn="l" defTabSz="914445" rtl="0" eaLnBrk="1" latinLnBrk="0" hangingPunct="1">
        <a:defRPr sz="1800" kern="1200">
          <a:solidFill>
            <a:schemeClr val="tx1"/>
          </a:solidFill>
          <a:latin typeface="+mn-lt"/>
          <a:ea typeface="+mn-ea"/>
          <a:cs typeface="+mn-cs"/>
        </a:defRPr>
      </a:lvl6pPr>
      <a:lvl7pPr marL="2743337" algn="l" defTabSz="914445" rtl="0" eaLnBrk="1" latinLnBrk="0" hangingPunct="1">
        <a:defRPr sz="1800" kern="1200">
          <a:solidFill>
            <a:schemeClr val="tx1"/>
          </a:solidFill>
          <a:latin typeface="+mn-lt"/>
          <a:ea typeface="+mn-ea"/>
          <a:cs typeface="+mn-cs"/>
        </a:defRPr>
      </a:lvl7pPr>
      <a:lvl8pPr marL="3200561" algn="l" defTabSz="914445" rtl="0" eaLnBrk="1" latinLnBrk="0" hangingPunct="1">
        <a:defRPr sz="1800" kern="1200">
          <a:solidFill>
            <a:schemeClr val="tx1"/>
          </a:solidFill>
          <a:latin typeface="+mn-lt"/>
          <a:ea typeface="+mn-ea"/>
          <a:cs typeface="+mn-cs"/>
        </a:defRPr>
      </a:lvl8pPr>
      <a:lvl9pPr marL="3657783" algn="l" defTabSz="91444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00">
              <a:defRPr/>
            </a:pPr>
            <a:fld id="{2C28B4B3-13AD-415B-93EF-B3394EC397B8}" type="datetimeFigureOut">
              <a:rPr lang="en-US" smtClean="0">
                <a:solidFill>
                  <a:prstClr val="black">
                    <a:tint val="75000"/>
                  </a:prstClr>
                </a:solidFill>
              </a:rPr>
              <a:pPr defTabSz="1371600">
                <a:defRPr/>
              </a:pPr>
              <a:t>11/18/2025</a:t>
            </a:fld>
            <a:endParaRPr lang="en-US">
              <a:solidFill>
                <a:prstClr val="black">
                  <a:tint val="75000"/>
                </a:prstClr>
              </a:solidFill>
            </a:endParaRP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600">
              <a:defRPr/>
            </a:pPr>
            <a:fld id="{52147238-67F0-406D-ACC4-1D25B780720C}" type="slidenum">
              <a:rPr lang="en-US" smtClean="0">
                <a:solidFill>
                  <a:prstClr val="black">
                    <a:tint val="75000"/>
                  </a:prstClr>
                </a:solidFill>
              </a:rPr>
              <a:pPr defTabSz="1371600">
                <a:defRPr/>
              </a:pPr>
              <a:t>‹#›</a:t>
            </a:fld>
            <a:endParaRPr lang="en-US">
              <a:solidFill>
                <a:prstClr val="black">
                  <a:tint val="75000"/>
                </a:prstClr>
              </a:solidFill>
            </a:endParaRPr>
          </a:p>
        </p:txBody>
      </p:sp>
    </p:spTree>
    <p:extLst>
      <p:ext uri="{BB962C8B-B14F-4D97-AF65-F5344CB8AC3E}">
        <p14:creationId xmlns:p14="http://schemas.microsoft.com/office/powerpoint/2010/main" val="379883218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8.xml"/><Relationship Id="rId6" Type="http://schemas.openxmlformats.org/officeDocument/2006/relationships/image" Target="../media/image9.svg"/><Relationship Id="rId5" Type="http://schemas.openxmlformats.org/officeDocument/2006/relationships/image" Target="../media/image6.png"/><Relationship Id="rId10" Type="http://schemas.openxmlformats.org/officeDocument/2006/relationships/image" Target="../media/image4.svg"/><Relationship Id="rId4" Type="http://schemas.openxmlformats.org/officeDocument/2006/relationships/image" Target="../media/image12.svg"/><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8.xml"/><Relationship Id="rId6" Type="http://schemas.openxmlformats.org/officeDocument/2006/relationships/image" Target="../media/image9.svg"/><Relationship Id="rId5" Type="http://schemas.openxmlformats.org/officeDocument/2006/relationships/image" Target="../media/image6.png"/><Relationship Id="rId10" Type="http://schemas.openxmlformats.org/officeDocument/2006/relationships/image" Target="../media/image4.svg"/><Relationship Id="rId4" Type="http://schemas.openxmlformats.org/officeDocument/2006/relationships/image" Target="../media/image12.svg"/><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9.xml"/><Relationship Id="rId11"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9.sv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9.xml"/><Relationship Id="rId11" Type="http://schemas.microsoft.com/office/2007/relationships/hdphoto" Target="../media/hdphoto1.wdp"/><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6.png"/><Relationship Id="rId3"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39.xml"/><Relationship Id="rId11" Type="http://schemas.openxmlformats.org/officeDocument/2006/relationships/image" Target="../media/image14.png"/><Relationship Id="rId5" Type="http://schemas.openxmlformats.org/officeDocument/2006/relationships/image" Target="../media/image6.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11.png"/><Relationship Id="rId9" Type="http://schemas.openxmlformats.org/officeDocument/2006/relationships/image" Target="../media/image7.pn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8.xml"/><Relationship Id="rId6" Type="http://schemas.openxmlformats.org/officeDocument/2006/relationships/image" Target="../media/image9.svg"/><Relationship Id="rId5" Type="http://schemas.openxmlformats.org/officeDocument/2006/relationships/image" Target="../media/image6.png"/><Relationship Id="rId10" Type="http://schemas.openxmlformats.org/officeDocument/2006/relationships/image" Target="../media/image4.svg"/><Relationship Id="rId4" Type="http://schemas.openxmlformats.org/officeDocument/2006/relationships/image" Target="../media/image12.svg"/><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25.jpg"/><Relationship Id="rId3"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2.png"/><Relationship Id="rId11" Type="http://schemas.openxmlformats.org/officeDocument/2006/relationships/image" Target="../media/image24.png"/><Relationship Id="rId5" Type="http://schemas.openxmlformats.org/officeDocument/2006/relationships/image" Target="../media/image21.png"/><Relationship Id="rId10" Type="http://schemas.openxmlformats.org/officeDocument/2006/relationships/image" Target="../media/image9.svg"/><Relationship Id="rId4" Type="http://schemas.openxmlformats.org/officeDocument/2006/relationships/image" Target="../media/image20.wmf"/><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7.png"/><Relationship Id="rId7"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9.svg"/><Relationship Id="rId9" Type="http://schemas.openxmlformats.org/officeDocument/2006/relationships/image" Target="../media/image4.sv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8.xml"/><Relationship Id="rId6" Type="http://schemas.openxmlformats.org/officeDocument/2006/relationships/image" Target="../media/image9.svg"/><Relationship Id="rId5" Type="http://schemas.openxmlformats.org/officeDocument/2006/relationships/image" Target="../media/image6.png"/><Relationship Id="rId10" Type="http://schemas.openxmlformats.org/officeDocument/2006/relationships/image" Target="../media/image4.svg"/><Relationship Id="rId4" Type="http://schemas.openxmlformats.org/officeDocument/2006/relationships/image" Target="../media/image12.svg"/><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6172200" y="1181100"/>
            <a:ext cx="12877800" cy="3316742"/>
          </a:xfrm>
          <a:prstGeom prst="rect">
            <a:avLst/>
          </a:prstGeom>
        </p:spPr>
        <p:txBody>
          <a:bodyPr wrap="square">
            <a:spAutoFit/>
          </a:bodyPr>
          <a:lstStyle/>
          <a:p>
            <a:pPr algn="just" defTabSz="1371600">
              <a:lnSpc>
                <a:spcPct val="150000"/>
              </a:lnSpc>
              <a:defRPr/>
            </a:pPr>
            <a:r>
              <a:rPr lang="en-US" sz="3600">
                <a:solidFill>
                  <a:prstClr val="black"/>
                </a:solidFill>
                <a:latin typeface="Times New Roman"/>
                <a:ea typeface="Calibri"/>
              </a:rPr>
              <a:t> </a:t>
            </a:r>
            <a:r>
              <a:rPr lang="vi-VN" sz="3600" b="1" u="sng">
                <a:solidFill>
                  <a:srgbClr val="7030A0"/>
                </a:solidFill>
                <a:latin typeface="Times New Roman"/>
                <a:ea typeface="Calibri"/>
              </a:rPr>
              <a:t>Tiết 10</a:t>
            </a:r>
          </a:p>
          <a:p>
            <a:pPr algn="just" defTabSz="1371600">
              <a:lnSpc>
                <a:spcPct val="150000"/>
              </a:lnSpc>
              <a:defRPr/>
            </a:pPr>
            <a:r>
              <a:rPr lang="vi-VN" sz="3600">
                <a:solidFill>
                  <a:prstClr val="black"/>
                </a:solidFill>
                <a:latin typeface="Times New Roman"/>
                <a:ea typeface="Calibri"/>
              </a:rPr>
              <a:t>      - Ôn tập bài đọc nhạc số 2       </a:t>
            </a:r>
          </a:p>
          <a:p>
            <a:pPr algn="just" defTabSz="1371600">
              <a:lnSpc>
                <a:spcPct val="150000"/>
              </a:lnSpc>
              <a:defRPr/>
            </a:pPr>
            <a:r>
              <a:rPr lang="vi-VN" sz="3600">
                <a:solidFill>
                  <a:prstClr val="black"/>
                </a:solidFill>
                <a:latin typeface="Times New Roman"/>
                <a:ea typeface="Calibri"/>
              </a:rPr>
              <a:t>      - Hát: </a:t>
            </a:r>
            <a:r>
              <a:rPr lang="en-US" sz="3600">
                <a:solidFill>
                  <a:prstClr val="black"/>
                </a:solidFill>
                <a:latin typeface="Times New Roman"/>
                <a:ea typeface="Calibri"/>
              </a:rPr>
              <a:t>Bay </a:t>
            </a:r>
            <a:r>
              <a:rPr lang="vi-VN" sz="3600">
                <a:solidFill>
                  <a:prstClr val="black"/>
                </a:solidFill>
                <a:latin typeface="Times New Roman"/>
                <a:ea typeface="Calibri"/>
              </a:rPr>
              <a:t>vào tương lai</a:t>
            </a:r>
          </a:p>
          <a:p>
            <a:pPr algn="just" defTabSz="1371600">
              <a:lnSpc>
                <a:spcPct val="150000"/>
              </a:lnSpc>
              <a:defRPr/>
            </a:pPr>
            <a:r>
              <a:rPr lang="vi-VN" sz="3600">
                <a:solidFill>
                  <a:prstClr val="black"/>
                </a:solidFill>
                <a:latin typeface="Times New Roman"/>
                <a:ea typeface="Calibri"/>
              </a:rPr>
              <a:t>                                                  </a:t>
            </a:r>
            <a:endParaRPr lang="en-US" sz="2400" i="1" dirty="0">
              <a:solidFill>
                <a:prstClr val="black"/>
              </a:solidFill>
              <a:latin typeface="Times New Roman"/>
              <a:ea typeface="Calibri"/>
            </a:endParaRPr>
          </a:p>
        </p:txBody>
      </p:sp>
      <p:pic>
        <p:nvPicPr>
          <p:cNvPr id="5" name="Picture 5">
            <a:extLst>
              <a:ext uri="{FF2B5EF4-FFF2-40B4-BE49-F238E27FC236}">
                <a16:creationId xmlns:a16="http://schemas.microsoft.com/office/drawing/2014/main" id="{8E72A602-F747-4FEE-98C4-6CF5D3F57B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04800" y="-484676"/>
            <a:ext cx="9150626" cy="1303436"/>
          </a:xfrm>
          <a:prstGeom prst="rect">
            <a:avLst/>
          </a:prstGeom>
        </p:spPr>
      </p:pic>
      <p:pic>
        <p:nvPicPr>
          <p:cNvPr id="6" name="Picture 5">
            <a:extLst>
              <a:ext uri="{FF2B5EF4-FFF2-40B4-BE49-F238E27FC236}">
                <a16:creationId xmlns:a16="http://schemas.microsoft.com/office/drawing/2014/main" id="{5A73A76C-9793-4EB6-92E1-6BAC2D20336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99713" y="-434467"/>
            <a:ext cx="9150627" cy="1303436"/>
          </a:xfrm>
          <a:prstGeom prst="rect">
            <a:avLst/>
          </a:prstGeom>
        </p:spPr>
      </p:pic>
      <p:sp>
        <p:nvSpPr>
          <p:cNvPr id="7" name="TextBox 6">
            <a:extLst>
              <a:ext uri="{FF2B5EF4-FFF2-40B4-BE49-F238E27FC236}">
                <a16:creationId xmlns:a16="http://schemas.microsoft.com/office/drawing/2014/main" id="{B45B71F2-2F85-4310-8B9F-DFFFB773C177}"/>
              </a:ext>
            </a:extLst>
          </p:cNvPr>
          <p:cNvSpPr txBox="1"/>
          <p:nvPr/>
        </p:nvSpPr>
        <p:spPr>
          <a:xfrm>
            <a:off x="-1371600" y="654580"/>
            <a:ext cx="9144000" cy="781111"/>
          </a:xfrm>
          <a:prstGeom prst="rect">
            <a:avLst/>
          </a:prstGeom>
          <a:noFill/>
        </p:spPr>
        <p:txBody>
          <a:bodyPr wrap="square">
            <a:spAutoFit/>
          </a:bodyPr>
          <a:lstStyle/>
          <a:p>
            <a:pPr algn="ctr">
              <a:lnSpc>
                <a:spcPct val="107000"/>
              </a:lnSpc>
              <a:spcAft>
                <a:spcPts val="800"/>
              </a:spcAft>
            </a:pPr>
            <a:r>
              <a:rPr lang="en-US" sz="4400" b="1" i="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Chủ đề 3</a:t>
            </a:r>
            <a:r>
              <a:rPr lang="en-US" sz="440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n-US" sz="4400" b="1" i="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Bay vào tương lai</a:t>
            </a:r>
            <a:endParaRPr lang="vi-VN" sz="440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5604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chuyen trag ngăn.wav"/>
          </p:stSnd>
        </p:sndAc>
      </p:transition>
    </mc:Choice>
    <mc:Fallback xmlns="">
      <p:transition spd="slow">
        <p:fade/>
        <p:sndAc>
          <p:stSnd>
            <p:snd r:embed="rId8" name="chuyen trag ngă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FB0442F5-4E89-4771-A20F-4D890F893B2E}"/>
              </a:ext>
            </a:extLst>
          </p:cNvPr>
          <p:cNvSpPr/>
          <p:nvPr/>
        </p:nvSpPr>
        <p:spPr>
          <a:xfrm rot="723738" flipH="1">
            <a:off x="15119901" y="6262626"/>
            <a:ext cx="3377820" cy="3276600"/>
          </a:xfrm>
          <a:custGeom>
            <a:avLst/>
            <a:gdLst/>
            <a:ahLst/>
            <a:cxnLst/>
            <a:rect l="l" t="t" r="r" b="b"/>
            <a:pathLst>
              <a:path w="1598302" h="1208716">
                <a:moveTo>
                  <a:pt x="0" y="0"/>
                </a:moveTo>
                <a:lnTo>
                  <a:pt x="1598302" y="0"/>
                </a:lnTo>
                <a:lnTo>
                  <a:pt x="1598302" y="1208716"/>
                </a:lnTo>
                <a:lnTo>
                  <a:pt x="0" y="120871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3" name="Picture 3">
            <a:extLst>
              <a:ext uri="{FF2B5EF4-FFF2-40B4-BE49-F238E27FC236}">
                <a16:creationId xmlns:a16="http://schemas.microsoft.com/office/drawing/2014/main" id="{05B90109-D030-491C-AB83-EDF3159B0B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29737" y="9108041"/>
            <a:ext cx="18615689" cy="1253144"/>
          </a:xfrm>
          <a:prstGeom prst="rect">
            <a:avLst/>
          </a:prstGeom>
        </p:spPr>
      </p:pic>
      <p:pic>
        <p:nvPicPr>
          <p:cNvPr id="4" name="Picture 2">
            <a:extLst>
              <a:ext uri="{FF2B5EF4-FFF2-40B4-BE49-F238E27FC236}">
                <a16:creationId xmlns:a16="http://schemas.microsoft.com/office/drawing/2014/main" id="{4B6CACE2-D396-48AD-9F95-0553023AB22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9296402" y="9501187"/>
            <a:ext cx="8991600" cy="785813"/>
          </a:xfrm>
          <a:prstGeom prst="rect">
            <a:avLst/>
          </a:prstGeom>
        </p:spPr>
      </p:pic>
      <p:pic>
        <p:nvPicPr>
          <p:cNvPr id="5" name="Picture 2">
            <a:extLst>
              <a:ext uri="{FF2B5EF4-FFF2-40B4-BE49-F238E27FC236}">
                <a16:creationId xmlns:a16="http://schemas.microsoft.com/office/drawing/2014/main" id="{52167FF1-43A9-4BE7-9D2E-61D2AFA60A6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246580" y="9501188"/>
            <a:ext cx="9771581" cy="785813"/>
          </a:xfrm>
          <a:prstGeom prst="rect">
            <a:avLst/>
          </a:prstGeom>
        </p:spPr>
      </p:pic>
      <p:pic>
        <p:nvPicPr>
          <p:cNvPr id="6" name="Picture 10">
            <a:extLst>
              <a:ext uri="{FF2B5EF4-FFF2-40B4-BE49-F238E27FC236}">
                <a16:creationId xmlns:a16="http://schemas.microsoft.com/office/drawing/2014/main" id="{B66B0F03-7A26-443D-84DC-C12EAE08BEB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834" y="6896100"/>
            <a:ext cx="3048001" cy="3210042"/>
          </a:xfrm>
          <a:prstGeom prst="rect">
            <a:avLst/>
          </a:prstGeom>
        </p:spPr>
      </p:pic>
      <p:grpSp>
        <p:nvGrpSpPr>
          <p:cNvPr id="10" name="Group 9">
            <a:extLst>
              <a:ext uri="{FF2B5EF4-FFF2-40B4-BE49-F238E27FC236}">
                <a16:creationId xmlns:a16="http://schemas.microsoft.com/office/drawing/2014/main" id="{ECAA1E1E-80A5-49D0-BF8D-8B3F5B294AD6}"/>
              </a:ext>
            </a:extLst>
          </p:cNvPr>
          <p:cNvGrpSpPr/>
          <p:nvPr/>
        </p:nvGrpSpPr>
        <p:grpSpPr>
          <a:xfrm>
            <a:off x="0" y="-114300"/>
            <a:ext cx="18294627" cy="1303436"/>
            <a:chOff x="0" y="-114300"/>
            <a:chExt cx="18294627" cy="1303436"/>
          </a:xfrm>
        </p:grpSpPr>
        <p:pic>
          <p:nvPicPr>
            <p:cNvPr id="8" name="Picture 5">
              <a:extLst>
                <a:ext uri="{FF2B5EF4-FFF2-40B4-BE49-F238E27FC236}">
                  <a16:creationId xmlns:a16="http://schemas.microsoft.com/office/drawing/2014/main" id="{3E4D84F7-0E32-4548-951C-E10B8AD3604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0" y="-114300"/>
              <a:ext cx="9150626" cy="1303436"/>
            </a:xfrm>
            <a:prstGeom prst="rect">
              <a:avLst/>
            </a:prstGeom>
          </p:spPr>
        </p:pic>
        <p:pic>
          <p:nvPicPr>
            <p:cNvPr id="9" name="Picture 5">
              <a:extLst>
                <a:ext uri="{FF2B5EF4-FFF2-40B4-BE49-F238E27FC236}">
                  <a16:creationId xmlns:a16="http://schemas.microsoft.com/office/drawing/2014/main" id="{597390B9-9D6E-4A1B-B2FC-6FCFA269540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9144000" y="-114300"/>
              <a:ext cx="9150627" cy="1303436"/>
            </a:xfrm>
            <a:prstGeom prst="rect">
              <a:avLst/>
            </a:prstGeom>
          </p:spPr>
        </p:pic>
      </p:grpSp>
      <p:sp>
        <p:nvSpPr>
          <p:cNvPr id="11" name="Rectangle 10">
            <a:extLst>
              <a:ext uri="{FF2B5EF4-FFF2-40B4-BE49-F238E27FC236}">
                <a16:creationId xmlns:a16="http://schemas.microsoft.com/office/drawing/2014/main" id="{B73D5FA4-7508-4F07-8758-385C7F0589AF}"/>
              </a:ext>
            </a:extLst>
          </p:cNvPr>
          <p:cNvSpPr/>
          <p:nvPr/>
        </p:nvSpPr>
        <p:spPr>
          <a:xfrm>
            <a:off x="1593962" y="2013318"/>
            <a:ext cx="8235838" cy="923330"/>
          </a:xfrm>
          <a:prstGeom prst="rect">
            <a:avLst/>
          </a:prstGeom>
          <a:noFill/>
        </p:spPr>
        <p:txBody>
          <a:bodyPr wrap="square" lIns="91440" tIns="45720" rIns="91440" bIns="4572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w="12700">
                  <a:solidFill>
                    <a:srgbClr val="4F81BD"/>
                  </a:solidFill>
                  <a:prstDash val="solid"/>
                </a:ln>
                <a:solidFill>
                  <a:srgbClr val="FF0000"/>
                </a:solidFill>
                <a:effectLst>
                  <a:outerShdw dist="38100" dir="2640000" algn="bl" rotWithShape="0">
                    <a:srgbClr val="4F81BD"/>
                  </a:outerShdw>
                </a:effectLst>
                <a:uLnTx/>
                <a:uFillTx/>
                <a:latin typeface="Arial" panose="020B0604020202020204" pitchFamily="34" charset="0"/>
                <a:ea typeface="+mn-ea"/>
                <a:cs typeface="+mn-cs"/>
              </a:rPr>
              <a:t>Học hát từng câu</a:t>
            </a:r>
            <a:endParaRPr kumimoji="0" lang="en-US" sz="5400" b="1" i="0" u="none" strike="noStrike" kern="1200" cap="none" spc="0" normalizeH="0" baseline="0" noProof="0">
              <a:ln w="12700">
                <a:solidFill>
                  <a:srgbClr val="4F81BD"/>
                </a:solidFill>
                <a:prstDash val="solid"/>
              </a:ln>
              <a:solidFill>
                <a:srgbClr val="FF0000"/>
              </a:solidFill>
              <a:effectLst>
                <a:outerShdw dist="38100" dir="2640000" algn="bl" rotWithShape="0">
                  <a:srgbClr val="4F81BD"/>
                </a:outerShdw>
              </a:effectLst>
              <a:uLnTx/>
              <a:uFillTx/>
              <a:latin typeface="Calibri"/>
              <a:ea typeface="+mn-ea"/>
              <a:cs typeface="+mn-cs"/>
            </a:endParaRPr>
          </a:p>
        </p:txBody>
      </p:sp>
      <p:sp>
        <p:nvSpPr>
          <p:cNvPr id="12" name="Rectangle 11">
            <a:extLst>
              <a:ext uri="{FF2B5EF4-FFF2-40B4-BE49-F238E27FC236}">
                <a16:creationId xmlns:a16="http://schemas.microsoft.com/office/drawing/2014/main" id="{A54182BC-D59E-4054-AEA1-CE7E3FBABA41}"/>
              </a:ext>
            </a:extLst>
          </p:cNvPr>
          <p:cNvSpPr/>
          <p:nvPr/>
        </p:nvSpPr>
        <p:spPr>
          <a:xfrm>
            <a:off x="6015584" y="3119288"/>
            <a:ext cx="6256841" cy="175432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Arial" panose="020B0604020202020204" pitchFamily="34" charset="0"/>
                <a:ea typeface="+mn-ea"/>
                <a:cs typeface="+mn-cs"/>
              </a:rPr>
              <a:t> Bay vào tương lai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Calibri"/>
              <a:ea typeface="+mn-ea"/>
              <a:cs typeface="+mn-cs"/>
            </a:endParaRPr>
          </a:p>
        </p:txBody>
      </p:sp>
      <p:sp>
        <p:nvSpPr>
          <p:cNvPr id="13" name="Rectangle 12">
            <a:extLst>
              <a:ext uri="{FF2B5EF4-FFF2-40B4-BE49-F238E27FC236}">
                <a16:creationId xmlns:a16="http://schemas.microsoft.com/office/drawing/2014/main" id="{30C499F9-9F62-4D57-93F0-4E914C27CD64}"/>
              </a:ext>
            </a:extLst>
          </p:cNvPr>
          <p:cNvSpPr/>
          <p:nvPr/>
        </p:nvSpPr>
        <p:spPr>
          <a:xfrm>
            <a:off x="11353800" y="4086955"/>
            <a:ext cx="12877800" cy="823752"/>
          </a:xfrm>
          <a:prstGeom prst="rect">
            <a:avLst/>
          </a:prstGeom>
        </p:spPr>
        <p:txBody>
          <a:bodyPr wrap="square">
            <a:spAutoFit/>
          </a:bodyPr>
          <a:lstStyle/>
          <a:p>
            <a:pPr marL="0" marR="0" lvl="0" indent="0" algn="just" defTabSz="13716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a:ea typeface="Calibri"/>
                <a:cs typeface="+mn-cs"/>
              </a:rPr>
              <a:t> </a:t>
            </a:r>
            <a:r>
              <a:rPr kumimoji="0" lang="vi-VN" sz="2800" b="0" i="1" u="none" strike="noStrike" kern="1200" cap="none" spc="0" normalizeH="0" baseline="0" noProof="0">
                <a:ln>
                  <a:noFill/>
                </a:ln>
                <a:solidFill>
                  <a:prstClr val="black"/>
                </a:solidFill>
                <a:effectLst/>
                <a:uLnTx/>
                <a:uFillTx/>
                <a:latin typeface="Times New Roman"/>
                <a:ea typeface="Calibri"/>
                <a:cs typeface="+mn-cs"/>
              </a:rPr>
              <a:t>Nhạc và lời: Nguyễn Văn Hiên      </a:t>
            </a:r>
            <a:endParaRPr kumimoji="0" lang="en-US" sz="2800" b="0" i="1" u="none" strike="noStrike" kern="1200" cap="none" spc="0" normalizeH="0" baseline="0" noProof="0" dirty="0">
              <a:ln>
                <a:noFill/>
              </a:ln>
              <a:solidFill>
                <a:prstClr val="black"/>
              </a:solidFill>
              <a:effectLst/>
              <a:uLnTx/>
              <a:uFillTx/>
              <a:latin typeface="Times New Roman"/>
              <a:ea typeface="Calibri"/>
              <a:cs typeface="+mn-cs"/>
            </a:endParaRPr>
          </a:p>
        </p:txBody>
      </p:sp>
    </p:spTree>
    <p:extLst>
      <p:ext uri="{BB962C8B-B14F-4D97-AF65-F5344CB8AC3E}">
        <p14:creationId xmlns:p14="http://schemas.microsoft.com/office/powerpoint/2010/main" val="419170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FB0442F5-4E89-4771-A20F-4D890F893B2E}"/>
              </a:ext>
            </a:extLst>
          </p:cNvPr>
          <p:cNvSpPr/>
          <p:nvPr/>
        </p:nvSpPr>
        <p:spPr>
          <a:xfrm rot="723738" flipH="1">
            <a:off x="15119901" y="6262626"/>
            <a:ext cx="3377820" cy="3276600"/>
          </a:xfrm>
          <a:custGeom>
            <a:avLst/>
            <a:gdLst/>
            <a:ahLst/>
            <a:cxnLst/>
            <a:rect l="l" t="t" r="r" b="b"/>
            <a:pathLst>
              <a:path w="1598302" h="1208716">
                <a:moveTo>
                  <a:pt x="0" y="0"/>
                </a:moveTo>
                <a:lnTo>
                  <a:pt x="1598302" y="0"/>
                </a:lnTo>
                <a:lnTo>
                  <a:pt x="1598302" y="1208716"/>
                </a:lnTo>
                <a:lnTo>
                  <a:pt x="0" y="120871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3" name="Picture 3">
            <a:extLst>
              <a:ext uri="{FF2B5EF4-FFF2-40B4-BE49-F238E27FC236}">
                <a16:creationId xmlns:a16="http://schemas.microsoft.com/office/drawing/2014/main" id="{05B90109-D030-491C-AB83-EDF3159B0B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29737" y="9108041"/>
            <a:ext cx="18615689" cy="1253144"/>
          </a:xfrm>
          <a:prstGeom prst="rect">
            <a:avLst/>
          </a:prstGeom>
        </p:spPr>
      </p:pic>
      <p:pic>
        <p:nvPicPr>
          <p:cNvPr id="4" name="Picture 2">
            <a:extLst>
              <a:ext uri="{FF2B5EF4-FFF2-40B4-BE49-F238E27FC236}">
                <a16:creationId xmlns:a16="http://schemas.microsoft.com/office/drawing/2014/main" id="{4B6CACE2-D396-48AD-9F95-0553023AB22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9296402" y="9501187"/>
            <a:ext cx="8991600" cy="785813"/>
          </a:xfrm>
          <a:prstGeom prst="rect">
            <a:avLst/>
          </a:prstGeom>
        </p:spPr>
      </p:pic>
      <p:pic>
        <p:nvPicPr>
          <p:cNvPr id="5" name="Picture 2">
            <a:extLst>
              <a:ext uri="{FF2B5EF4-FFF2-40B4-BE49-F238E27FC236}">
                <a16:creationId xmlns:a16="http://schemas.microsoft.com/office/drawing/2014/main" id="{52167FF1-43A9-4BE7-9D2E-61D2AFA60A6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246580" y="9501188"/>
            <a:ext cx="9771581" cy="785813"/>
          </a:xfrm>
          <a:prstGeom prst="rect">
            <a:avLst/>
          </a:prstGeom>
        </p:spPr>
      </p:pic>
      <p:pic>
        <p:nvPicPr>
          <p:cNvPr id="6" name="Picture 10">
            <a:extLst>
              <a:ext uri="{FF2B5EF4-FFF2-40B4-BE49-F238E27FC236}">
                <a16:creationId xmlns:a16="http://schemas.microsoft.com/office/drawing/2014/main" id="{B66B0F03-7A26-443D-84DC-C12EAE08BEB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834" y="6896100"/>
            <a:ext cx="3048001" cy="3210042"/>
          </a:xfrm>
          <a:prstGeom prst="rect">
            <a:avLst/>
          </a:prstGeom>
        </p:spPr>
      </p:pic>
      <p:grpSp>
        <p:nvGrpSpPr>
          <p:cNvPr id="10" name="Group 9">
            <a:extLst>
              <a:ext uri="{FF2B5EF4-FFF2-40B4-BE49-F238E27FC236}">
                <a16:creationId xmlns:a16="http://schemas.microsoft.com/office/drawing/2014/main" id="{ECAA1E1E-80A5-49D0-BF8D-8B3F5B294AD6}"/>
              </a:ext>
            </a:extLst>
          </p:cNvPr>
          <p:cNvGrpSpPr/>
          <p:nvPr/>
        </p:nvGrpSpPr>
        <p:grpSpPr>
          <a:xfrm>
            <a:off x="0" y="-114300"/>
            <a:ext cx="18294627" cy="1303436"/>
            <a:chOff x="0" y="-114300"/>
            <a:chExt cx="18294627" cy="1303436"/>
          </a:xfrm>
        </p:grpSpPr>
        <p:pic>
          <p:nvPicPr>
            <p:cNvPr id="8" name="Picture 5">
              <a:extLst>
                <a:ext uri="{FF2B5EF4-FFF2-40B4-BE49-F238E27FC236}">
                  <a16:creationId xmlns:a16="http://schemas.microsoft.com/office/drawing/2014/main" id="{3E4D84F7-0E32-4548-951C-E10B8AD3604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0" y="-114300"/>
              <a:ext cx="9150626" cy="1303436"/>
            </a:xfrm>
            <a:prstGeom prst="rect">
              <a:avLst/>
            </a:prstGeom>
          </p:spPr>
        </p:pic>
        <p:pic>
          <p:nvPicPr>
            <p:cNvPr id="9" name="Picture 5">
              <a:extLst>
                <a:ext uri="{FF2B5EF4-FFF2-40B4-BE49-F238E27FC236}">
                  <a16:creationId xmlns:a16="http://schemas.microsoft.com/office/drawing/2014/main" id="{597390B9-9D6E-4A1B-B2FC-6FCFA269540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9144000" y="-114300"/>
              <a:ext cx="9150627" cy="1303436"/>
            </a:xfrm>
            <a:prstGeom prst="rect">
              <a:avLst/>
            </a:prstGeom>
          </p:spPr>
        </p:pic>
      </p:grpSp>
      <p:sp>
        <p:nvSpPr>
          <p:cNvPr id="11" name="Rectangle 10">
            <a:extLst>
              <a:ext uri="{FF2B5EF4-FFF2-40B4-BE49-F238E27FC236}">
                <a16:creationId xmlns:a16="http://schemas.microsoft.com/office/drawing/2014/main" id="{B73D5FA4-7508-4F07-8758-385C7F0589AF}"/>
              </a:ext>
            </a:extLst>
          </p:cNvPr>
          <p:cNvSpPr/>
          <p:nvPr/>
        </p:nvSpPr>
        <p:spPr>
          <a:xfrm>
            <a:off x="1593962" y="2013318"/>
            <a:ext cx="3993402"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w="12700">
                  <a:solidFill>
                    <a:srgbClr val="4F81BD"/>
                  </a:solidFill>
                  <a:prstDash val="solid"/>
                </a:ln>
                <a:solidFill>
                  <a:srgbClr val="FF0000"/>
                </a:solidFill>
                <a:effectLst>
                  <a:outerShdw dist="38100" dir="2640000" algn="bl" rotWithShape="0">
                    <a:srgbClr val="4F81BD"/>
                  </a:outerShdw>
                </a:effectLst>
                <a:uLnTx/>
                <a:uFillTx/>
                <a:latin typeface="Arial" panose="020B0604020202020204" pitchFamily="34" charset="0"/>
                <a:ea typeface="+mn-ea"/>
                <a:cs typeface="+mn-cs"/>
              </a:rPr>
              <a:t>Nội dung 1:</a:t>
            </a:r>
            <a:endParaRPr kumimoji="0" lang="en-US" sz="5400" b="1" i="0" u="none" strike="noStrike" kern="1200" cap="none" spc="0" normalizeH="0" baseline="0" noProof="0">
              <a:ln w="12700">
                <a:solidFill>
                  <a:srgbClr val="4F81BD"/>
                </a:solidFill>
                <a:prstDash val="solid"/>
              </a:ln>
              <a:solidFill>
                <a:srgbClr val="FF0000"/>
              </a:solidFill>
              <a:effectLst>
                <a:outerShdw dist="38100" dir="2640000" algn="bl" rotWithShape="0">
                  <a:srgbClr val="4F81BD"/>
                </a:outerShdw>
              </a:effectLst>
              <a:uLnTx/>
              <a:uFillTx/>
              <a:latin typeface="Calibri"/>
              <a:ea typeface="+mn-ea"/>
              <a:cs typeface="+mn-cs"/>
            </a:endParaRPr>
          </a:p>
        </p:txBody>
      </p:sp>
      <p:sp>
        <p:nvSpPr>
          <p:cNvPr id="12" name="Rectangle 11">
            <a:extLst>
              <a:ext uri="{FF2B5EF4-FFF2-40B4-BE49-F238E27FC236}">
                <a16:creationId xmlns:a16="http://schemas.microsoft.com/office/drawing/2014/main" id="{A54182BC-D59E-4054-AEA1-CE7E3FBABA41}"/>
              </a:ext>
            </a:extLst>
          </p:cNvPr>
          <p:cNvSpPr/>
          <p:nvPr/>
        </p:nvSpPr>
        <p:spPr>
          <a:xfrm>
            <a:off x="4954391" y="3119288"/>
            <a:ext cx="8379217"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Arial" panose="020B0604020202020204" pitchFamily="34" charset="0"/>
                <a:ea typeface="+mn-ea"/>
                <a:cs typeface="+mn-cs"/>
              </a:rPr>
              <a:t>Ôn tập bài đọc nhạc số 2</a:t>
            </a:r>
            <a:endParaRPr kumimoji="0" lang="en-US" sz="5400" b="1" i="0" u="none" strike="noStrike" kern="1200" cap="none" spc="0" normalizeH="0" baseline="0" noProof="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Calibri"/>
              <a:ea typeface="+mn-ea"/>
              <a:cs typeface="+mn-cs"/>
            </a:endParaRPr>
          </a:p>
        </p:txBody>
      </p:sp>
    </p:spTree>
    <p:extLst>
      <p:ext uri="{BB962C8B-B14F-4D97-AF65-F5344CB8AC3E}">
        <p14:creationId xmlns:p14="http://schemas.microsoft.com/office/powerpoint/2010/main" val="274373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4">
            <a:extLst>
              <a:ext uri="{FF2B5EF4-FFF2-40B4-BE49-F238E27FC236}">
                <a16:creationId xmlns:a16="http://schemas.microsoft.com/office/drawing/2014/main" id="{C24C4E52-591D-484B-BB89-8FFE7F4E44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157900"/>
            <a:ext cx="1546869" cy="2064638"/>
          </a:xfrm>
          <a:prstGeom prst="rect">
            <a:avLst/>
          </a:prstGeom>
        </p:spPr>
      </p:pic>
      <p:sp>
        <p:nvSpPr>
          <p:cNvPr id="5" name="TextBox 8">
            <a:extLst>
              <a:ext uri="{FF2B5EF4-FFF2-40B4-BE49-F238E27FC236}">
                <a16:creationId xmlns:a16="http://schemas.microsoft.com/office/drawing/2014/main" id="{834BF499-34C7-4240-B15E-70BF2935E0B7}"/>
              </a:ext>
            </a:extLst>
          </p:cNvPr>
          <p:cNvSpPr txBox="1"/>
          <p:nvPr/>
        </p:nvSpPr>
        <p:spPr>
          <a:xfrm>
            <a:off x="6301646" y="1383533"/>
            <a:ext cx="10322465" cy="738664"/>
          </a:xfrm>
          <a:prstGeom prst="rect">
            <a:avLst/>
          </a:prstGeom>
          <a:noFill/>
        </p:spPr>
        <p:txBody>
          <a:bodyPr wrap="square" rtlCol="0">
            <a:spAutoFit/>
          </a:bodyPr>
          <a:lstStyle/>
          <a:p>
            <a:pPr defTabSz="1371600">
              <a:defRPr/>
            </a:pPr>
            <a:r>
              <a:rPr lang="vi-VN" sz="4200" b="1">
                <a:solidFill>
                  <a:srgbClr val="FF0000"/>
                </a:solidFill>
                <a:latin typeface="Times New Roman" panose="02020603050405020304" pitchFamily="18" charset="0"/>
                <a:cs typeface="Times New Roman" panose="02020603050405020304" pitchFamily="18" charset="0"/>
              </a:rPr>
              <a:t>Bài số 2</a:t>
            </a:r>
            <a:endParaRPr lang="en-US" sz="4200" b="1" dirty="0">
              <a:solidFill>
                <a:srgbClr val="FF0000"/>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FBD31ED7-5AEB-4D8E-9968-F0ECC708C618}"/>
              </a:ext>
            </a:extLst>
          </p:cNvPr>
          <p:cNvPicPr>
            <a:picLocks noChangeAspect="1"/>
          </p:cNvPicPr>
          <p:nvPr/>
        </p:nvPicPr>
        <p:blipFill>
          <a:blip r:embed="rId3"/>
          <a:stretch>
            <a:fillRect/>
          </a:stretch>
        </p:blipFill>
        <p:spPr>
          <a:xfrm>
            <a:off x="1275033" y="2675947"/>
            <a:ext cx="15737934" cy="4235660"/>
          </a:xfrm>
          <a:prstGeom prst="rect">
            <a:avLst/>
          </a:prstGeom>
        </p:spPr>
      </p:pic>
      <p:sp>
        <p:nvSpPr>
          <p:cNvPr id="11" name="Freeform 2">
            <a:extLst>
              <a:ext uri="{FF2B5EF4-FFF2-40B4-BE49-F238E27FC236}">
                <a16:creationId xmlns:a16="http://schemas.microsoft.com/office/drawing/2014/main" id="{3D5E0D12-421A-4F19-914E-DD671D9666EF}"/>
              </a:ext>
            </a:extLst>
          </p:cNvPr>
          <p:cNvSpPr/>
          <p:nvPr/>
        </p:nvSpPr>
        <p:spPr>
          <a:xfrm>
            <a:off x="16036184" y="6956240"/>
            <a:ext cx="2159940" cy="3518732"/>
          </a:xfrm>
          <a:custGeom>
            <a:avLst/>
            <a:gdLst/>
            <a:ahLst/>
            <a:cxnLst/>
            <a:rect l="l" t="t" r="r" b="b"/>
            <a:pathLst>
              <a:path w="3310155" h="4357784">
                <a:moveTo>
                  <a:pt x="0" y="0"/>
                </a:moveTo>
                <a:lnTo>
                  <a:pt x="3310155" y="0"/>
                </a:lnTo>
                <a:lnTo>
                  <a:pt x="3310155" y="4357784"/>
                </a:lnTo>
                <a:lnTo>
                  <a:pt x="0" y="4357784"/>
                </a:lnTo>
                <a:lnTo>
                  <a:pt x="0" y="0"/>
                </a:lnTo>
                <a:close/>
              </a:path>
            </a:pathLst>
          </a:custGeom>
          <a:blipFill>
            <a:blip r:embed="rId4"/>
            <a:stretch>
              <a:fillRect/>
            </a:stretch>
          </a:blipFill>
        </p:spPr>
      </p:sp>
      <p:pic>
        <p:nvPicPr>
          <p:cNvPr id="12" name="Picture 2">
            <a:extLst>
              <a:ext uri="{FF2B5EF4-FFF2-40B4-BE49-F238E27FC236}">
                <a16:creationId xmlns:a16="http://schemas.microsoft.com/office/drawing/2014/main" id="{D6F8851E-106B-41B6-8EDE-90C2F375D74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9296402" y="9501188"/>
            <a:ext cx="8991600" cy="785813"/>
          </a:xfrm>
          <a:prstGeom prst="rect">
            <a:avLst/>
          </a:prstGeom>
        </p:spPr>
      </p:pic>
      <p:pic>
        <p:nvPicPr>
          <p:cNvPr id="13" name="Picture 2">
            <a:extLst>
              <a:ext uri="{FF2B5EF4-FFF2-40B4-BE49-F238E27FC236}">
                <a16:creationId xmlns:a16="http://schemas.microsoft.com/office/drawing/2014/main" id="{0BE0FB42-C657-4771-8778-0AC58F8BDE37}"/>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246579" y="9501190"/>
            <a:ext cx="9771581" cy="785813"/>
          </a:xfrm>
          <a:prstGeom prst="rect">
            <a:avLst/>
          </a:prstGeom>
        </p:spPr>
      </p:pic>
    </p:spTree>
    <p:extLst>
      <p:ext uri="{BB962C8B-B14F-4D97-AF65-F5344CB8AC3E}">
        <p14:creationId xmlns:p14="http://schemas.microsoft.com/office/powerpoint/2010/main" val="161721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4">
            <a:extLst>
              <a:ext uri="{FF2B5EF4-FFF2-40B4-BE49-F238E27FC236}">
                <a16:creationId xmlns:a16="http://schemas.microsoft.com/office/drawing/2014/main" id="{C24C4E52-591D-484B-BB89-8FFE7F4E44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157900"/>
            <a:ext cx="1546869" cy="2064638"/>
          </a:xfrm>
          <a:prstGeom prst="rect">
            <a:avLst/>
          </a:prstGeom>
        </p:spPr>
      </p:pic>
      <p:sp>
        <p:nvSpPr>
          <p:cNvPr id="5" name="TextBox 8">
            <a:extLst>
              <a:ext uri="{FF2B5EF4-FFF2-40B4-BE49-F238E27FC236}">
                <a16:creationId xmlns:a16="http://schemas.microsoft.com/office/drawing/2014/main" id="{834BF499-34C7-4240-B15E-70BF2935E0B7}"/>
              </a:ext>
            </a:extLst>
          </p:cNvPr>
          <p:cNvSpPr txBox="1"/>
          <p:nvPr/>
        </p:nvSpPr>
        <p:spPr>
          <a:xfrm>
            <a:off x="6301646" y="1383533"/>
            <a:ext cx="10322465" cy="738664"/>
          </a:xfrm>
          <a:prstGeom prst="rect">
            <a:avLst/>
          </a:prstGeom>
          <a:noFill/>
        </p:spPr>
        <p:txBody>
          <a:bodyPr wrap="square" rtlCol="0">
            <a:spAutoFit/>
          </a:bodyPr>
          <a:lstStyle/>
          <a:p>
            <a:pPr defTabSz="1371600">
              <a:defRPr/>
            </a:pPr>
            <a:r>
              <a:rPr lang="vi-VN" sz="4200" b="1">
                <a:solidFill>
                  <a:srgbClr val="FF0000"/>
                </a:solidFill>
                <a:latin typeface="Times New Roman" panose="02020603050405020304" pitchFamily="18" charset="0"/>
                <a:cs typeface="Times New Roman" panose="02020603050405020304" pitchFamily="18" charset="0"/>
              </a:rPr>
              <a:t>Bài số 2</a:t>
            </a:r>
            <a:endParaRPr lang="en-US" sz="4200" b="1" dirty="0">
              <a:solidFill>
                <a:srgbClr val="FF0000"/>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FBD31ED7-5AEB-4D8E-9968-F0ECC708C618}"/>
              </a:ext>
            </a:extLst>
          </p:cNvPr>
          <p:cNvPicPr>
            <a:picLocks noChangeAspect="1"/>
          </p:cNvPicPr>
          <p:nvPr/>
        </p:nvPicPr>
        <p:blipFill>
          <a:blip r:embed="rId3"/>
          <a:stretch>
            <a:fillRect/>
          </a:stretch>
        </p:blipFill>
        <p:spPr>
          <a:xfrm>
            <a:off x="1275033" y="2675947"/>
            <a:ext cx="15737934" cy="4235660"/>
          </a:xfrm>
          <a:prstGeom prst="rect">
            <a:avLst/>
          </a:prstGeom>
        </p:spPr>
      </p:pic>
      <p:sp>
        <p:nvSpPr>
          <p:cNvPr id="11" name="Freeform 2">
            <a:extLst>
              <a:ext uri="{FF2B5EF4-FFF2-40B4-BE49-F238E27FC236}">
                <a16:creationId xmlns:a16="http://schemas.microsoft.com/office/drawing/2014/main" id="{3D5E0D12-421A-4F19-914E-DD671D9666EF}"/>
              </a:ext>
            </a:extLst>
          </p:cNvPr>
          <p:cNvSpPr/>
          <p:nvPr/>
        </p:nvSpPr>
        <p:spPr>
          <a:xfrm>
            <a:off x="16036184" y="6956240"/>
            <a:ext cx="2159940" cy="3518732"/>
          </a:xfrm>
          <a:custGeom>
            <a:avLst/>
            <a:gdLst/>
            <a:ahLst/>
            <a:cxnLst/>
            <a:rect l="l" t="t" r="r" b="b"/>
            <a:pathLst>
              <a:path w="3310155" h="4357784">
                <a:moveTo>
                  <a:pt x="0" y="0"/>
                </a:moveTo>
                <a:lnTo>
                  <a:pt x="3310155" y="0"/>
                </a:lnTo>
                <a:lnTo>
                  <a:pt x="3310155" y="4357784"/>
                </a:lnTo>
                <a:lnTo>
                  <a:pt x="0" y="4357784"/>
                </a:lnTo>
                <a:lnTo>
                  <a:pt x="0" y="0"/>
                </a:lnTo>
                <a:close/>
              </a:path>
            </a:pathLst>
          </a:custGeom>
          <a:blipFill>
            <a:blip r:embed="rId4"/>
            <a:stretch>
              <a:fillRect/>
            </a:stretch>
          </a:blipFill>
        </p:spPr>
      </p:sp>
      <p:pic>
        <p:nvPicPr>
          <p:cNvPr id="12" name="Picture 2">
            <a:extLst>
              <a:ext uri="{FF2B5EF4-FFF2-40B4-BE49-F238E27FC236}">
                <a16:creationId xmlns:a16="http://schemas.microsoft.com/office/drawing/2014/main" id="{D6F8851E-106B-41B6-8EDE-90C2F375D74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9296402" y="9501188"/>
            <a:ext cx="8991600" cy="785813"/>
          </a:xfrm>
          <a:prstGeom prst="rect">
            <a:avLst/>
          </a:prstGeom>
        </p:spPr>
      </p:pic>
      <p:pic>
        <p:nvPicPr>
          <p:cNvPr id="13" name="Picture 2">
            <a:extLst>
              <a:ext uri="{FF2B5EF4-FFF2-40B4-BE49-F238E27FC236}">
                <a16:creationId xmlns:a16="http://schemas.microsoft.com/office/drawing/2014/main" id="{0BE0FB42-C657-4771-8778-0AC58F8BDE3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246579" y="9501190"/>
            <a:ext cx="9771581" cy="785813"/>
          </a:xfrm>
          <a:prstGeom prst="rect">
            <a:avLst/>
          </a:prstGeom>
        </p:spPr>
      </p:pic>
      <p:sp>
        <p:nvSpPr>
          <p:cNvPr id="30" name="TextBox 8">
            <a:extLst>
              <a:ext uri="{FF2B5EF4-FFF2-40B4-BE49-F238E27FC236}">
                <a16:creationId xmlns:a16="http://schemas.microsoft.com/office/drawing/2014/main" id="{8BD7FBF7-D5A2-48C2-8457-E78A8A66F918}"/>
              </a:ext>
            </a:extLst>
          </p:cNvPr>
          <p:cNvSpPr txBox="1"/>
          <p:nvPr/>
        </p:nvSpPr>
        <p:spPr>
          <a:xfrm>
            <a:off x="1731349" y="153542"/>
            <a:ext cx="10322465" cy="738664"/>
          </a:xfrm>
          <a:prstGeom prst="rect">
            <a:avLst/>
          </a:prstGeom>
          <a:noFill/>
        </p:spPr>
        <p:txBody>
          <a:bodyPr wrap="square" rtlCol="0">
            <a:spAutoFit/>
          </a:bodyPr>
          <a:lstStyle/>
          <a:p>
            <a:pPr defTabSz="1371600">
              <a:defRPr/>
            </a:pPr>
            <a:r>
              <a:rPr lang="vi-VN" sz="4200" b="1">
                <a:solidFill>
                  <a:srgbClr val="0070C0"/>
                </a:solidFill>
                <a:latin typeface="Times New Roman" panose="02020603050405020304" pitchFamily="18" charset="0"/>
                <a:cs typeface="Times New Roman" panose="02020603050405020304" pitchFamily="18" charset="0"/>
              </a:rPr>
              <a:t>Đọc nhạc kết hợp gõ đệm theo phách</a:t>
            </a:r>
            <a:endParaRPr lang="en-US" sz="4200" b="1" dirty="0">
              <a:solidFill>
                <a:srgbClr val="0070C0"/>
              </a:solidFill>
              <a:latin typeface="Times New Roman" panose="02020603050405020304" pitchFamily="18" charset="0"/>
              <a:cs typeface="Times New Roman" panose="02020603050405020304" pitchFamily="18" charset="0"/>
            </a:endParaRPr>
          </a:p>
        </p:txBody>
      </p:sp>
      <p:pic>
        <p:nvPicPr>
          <p:cNvPr id="31" name="Hình ảnh 3" descr="Ảnh có chứa biểu tượng&#10;&#10;Mô tả được tạo tự động">
            <a:extLst>
              <a:ext uri="{FF2B5EF4-FFF2-40B4-BE49-F238E27FC236}">
                <a16:creationId xmlns:a16="http://schemas.microsoft.com/office/drawing/2014/main" id="{A3E97728-9E02-4E40-B657-E8DA91214639}"/>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3187752" y="4378975"/>
            <a:ext cx="641985" cy="568643"/>
          </a:xfrm>
          <a:prstGeom prst="rect">
            <a:avLst/>
          </a:prstGeom>
        </p:spPr>
      </p:pic>
      <p:pic>
        <p:nvPicPr>
          <p:cNvPr id="32" name="Hình ảnh 3" descr="Ảnh có chứa biểu tượng&#10;&#10;Mô tả được tạo tự động">
            <a:extLst>
              <a:ext uri="{FF2B5EF4-FFF2-40B4-BE49-F238E27FC236}">
                <a16:creationId xmlns:a16="http://schemas.microsoft.com/office/drawing/2014/main" id="{F457C362-D4AA-4FE5-BC68-83241EA53153}"/>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5034405" y="4354654"/>
            <a:ext cx="641985" cy="568643"/>
          </a:xfrm>
          <a:prstGeom prst="rect">
            <a:avLst/>
          </a:prstGeom>
        </p:spPr>
      </p:pic>
      <p:pic>
        <p:nvPicPr>
          <p:cNvPr id="33" name="Hình ảnh 3" descr="Ảnh có chứa biểu tượng&#10;&#10;Mô tả được tạo tự động">
            <a:extLst>
              <a:ext uri="{FF2B5EF4-FFF2-40B4-BE49-F238E27FC236}">
                <a16:creationId xmlns:a16="http://schemas.microsoft.com/office/drawing/2014/main" id="{D68F561E-C8C2-41CD-A7B6-82D62805313E}"/>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7374951" y="4322603"/>
            <a:ext cx="641985" cy="568643"/>
          </a:xfrm>
          <a:prstGeom prst="rect">
            <a:avLst/>
          </a:prstGeom>
        </p:spPr>
      </p:pic>
      <p:pic>
        <p:nvPicPr>
          <p:cNvPr id="34" name="Hình ảnh 3" descr="Ảnh có chứa biểu tượng&#10;&#10;Mô tả được tạo tự động">
            <a:extLst>
              <a:ext uri="{FF2B5EF4-FFF2-40B4-BE49-F238E27FC236}">
                <a16:creationId xmlns:a16="http://schemas.microsoft.com/office/drawing/2014/main" id="{01793922-E106-4013-9E2C-EB0D31B6799D}"/>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7813974" y="4378973"/>
            <a:ext cx="641985" cy="568643"/>
          </a:xfrm>
          <a:prstGeom prst="rect">
            <a:avLst/>
          </a:prstGeom>
        </p:spPr>
      </p:pic>
      <p:pic>
        <p:nvPicPr>
          <p:cNvPr id="35" name="Hình ảnh 3" descr="Ảnh có chứa biểu tượng&#10;&#10;Mô tả được tạo tự động">
            <a:extLst>
              <a:ext uri="{FF2B5EF4-FFF2-40B4-BE49-F238E27FC236}">
                <a16:creationId xmlns:a16="http://schemas.microsoft.com/office/drawing/2014/main" id="{705413C4-1F50-489D-9499-2F8096658E52}"/>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11017515" y="4339313"/>
            <a:ext cx="641985" cy="568643"/>
          </a:xfrm>
          <a:prstGeom prst="rect">
            <a:avLst/>
          </a:prstGeom>
        </p:spPr>
      </p:pic>
      <p:pic>
        <p:nvPicPr>
          <p:cNvPr id="36" name="Hình ảnh 3" descr="Ảnh có chứa biểu tượng&#10;&#10;Mô tả được tạo tự động">
            <a:extLst>
              <a:ext uri="{FF2B5EF4-FFF2-40B4-BE49-F238E27FC236}">
                <a16:creationId xmlns:a16="http://schemas.microsoft.com/office/drawing/2014/main" id="{4F4F96C0-65AE-475F-914A-48C80B1E2F34}"/>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12171965" y="4350529"/>
            <a:ext cx="641985" cy="568643"/>
          </a:xfrm>
          <a:prstGeom prst="rect">
            <a:avLst/>
          </a:prstGeom>
        </p:spPr>
      </p:pic>
      <p:pic>
        <p:nvPicPr>
          <p:cNvPr id="37" name="Hình ảnh 3" descr="Ảnh có chứa biểu tượng&#10;&#10;Mô tả được tạo tự động">
            <a:extLst>
              <a:ext uri="{FF2B5EF4-FFF2-40B4-BE49-F238E27FC236}">
                <a16:creationId xmlns:a16="http://schemas.microsoft.com/office/drawing/2014/main" id="{2F71F6BF-C17D-4B80-9A71-AC5440BE7558}"/>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14431970" y="4350529"/>
            <a:ext cx="641985" cy="568643"/>
          </a:xfrm>
          <a:prstGeom prst="rect">
            <a:avLst/>
          </a:prstGeom>
        </p:spPr>
      </p:pic>
      <p:pic>
        <p:nvPicPr>
          <p:cNvPr id="38" name="Hình ảnh 3" descr="Ảnh có chứa biểu tượng&#10;&#10;Mô tả được tạo tự động">
            <a:extLst>
              <a:ext uri="{FF2B5EF4-FFF2-40B4-BE49-F238E27FC236}">
                <a16:creationId xmlns:a16="http://schemas.microsoft.com/office/drawing/2014/main" id="{34BF9074-B4FC-44D7-87B2-DF9F5F055A20}"/>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14791893" y="4322605"/>
            <a:ext cx="641985" cy="568643"/>
          </a:xfrm>
          <a:prstGeom prst="rect">
            <a:avLst/>
          </a:prstGeom>
        </p:spPr>
      </p:pic>
      <p:pic>
        <p:nvPicPr>
          <p:cNvPr id="39" name="Hình ảnh 3" descr="Ảnh có chứa biểu tượng&#10;&#10;Mô tả được tạo tự động">
            <a:extLst>
              <a:ext uri="{FF2B5EF4-FFF2-40B4-BE49-F238E27FC236}">
                <a16:creationId xmlns:a16="http://schemas.microsoft.com/office/drawing/2014/main" id="{0FAAF76C-B970-4794-99A6-E115A1E5F7D7}"/>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2125646" y="6505624"/>
            <a:ext cx="641985" cy="568643"/>
          </a:xfrm>
          <a:prstGeom prst="rect">
            <a:avLst/>
          </a:prstGeom>
        </p:spPr>
      </p:pic>
      <p:pic>
        <p:nvPicPr>
          <p:cNvPr id="40" name="Hình ảnh 3" descr="Ảnh có chứa biểu tượng&#10;&#10;Mô tả được tạo tự động">
            <a:extLst>
              <a:ext uri="{FF2B5EF4-FFF2-40B4-BE49-F238E27FC236}">
                <a16:creationId xmlns:a16="http://schemas.microsoft.com/office/drawing/2014/main" id="{2558B60D-C191-47C2-AC96-E3CE1C98937D}"/>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3972299" y="6481303"/>
            <a:ext cx="641985" cy="568643"/>
          </a:xfrm>
          <a:prstGeom prst="rect">
            <a:avLst/>
          </a:prstGeom>
        </p:spPr>
      </p:pic>
      <p:pic>
        <p:nvPicPr>
          <p:cNvPr id="41" name="Hình ảnh 3" descr="Ảnh có chứa biểu tượng&#10;&#10;Mô tả được tạo tự động">
            <a:extLst>
              <a:ext uri="{FF2B5EF4-FFF2-40B4-BE49-F238E27FC236}">
                <a16:creationId xmlns:a16="http://schemas.microsoft.com/office/drawing/2014/main" id="{1731F766-1B13-4E84-BE88-84F5327DDB6B}"/>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6750587" y="6485728"/>
            <a:ext cx="641985" cy="568643"/>
          </a:xfrm>
          <a:prstGeom prst="rect">
            <a:avLst/>
          </a:prstGeom>
        </p:spPr>
      </p:pic>
      <p:pic>
        <p:nvPicPr>
          <p:cNvPr id="42" name="Hình ảnh 3" descr="Ảnh có chứa biểu tượng&#10;&#10;Mô tả được tạo tự động">
            <a:extLst>
              <a:ext uri="{FF2B5EF4-FFF2-40B4-BE49-F238E27FC236}">
                <a16:creationId xmlns:a16="http://schemas.microsoft.com/office/drawing/2014/main" id="{E8EA703B-5B87-46F5-A03D-CFE5637B1972}"/>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7163457" y="6537902"/>
            <a:ext cx="641985" cy="568643"/>
          </a:xfrm>
          <a:prstGeom prst="rect">
            <a:avLst/>
          </a:prstGeom>
        </p:spPr>
      </p:pic>
      <p:pic>
        <p:nvPicPr>
          <p:cNvPr id="43" name="Hình ảnh 3" descr="Ảnh có chứa biểu tượng&#10;&#10;Mô tả được tạo tự động">
            <a:extLst>
              <a:ext uri="{FF2B5EF4-FFF2-40B4-BE49-F238E27FC236}">
                <a16:creationId xmlns:a16="http://schemas.microsoft.com/office/drawing/2014/main" id="{47FF0BDE-8625-4B06-A653-290250D463E6}"/>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10232952" y="6612274"/>
            <a:ext cx="641985" cy="568643"/>
          </a:xfrm>
          <a:prstGeom prst="rect">
            <a:avLst/>
          </a:prstGeom>
        </p:spPr>
      </p:pic>
      <p:pic>
        <p:nvPicPr>
          <p:cNvPr id="44" name="Hình ảnh 3" descr="Ảnh có chứa biểu tượng&#10;&#10;Mô tả được tạo tự động">
            <a:extLst>
              <a:ext uri="{FF2B5EF4-FFF2-40B4-BE49-F238E27FC236}">
                <a16:creationId xmlns:a16="http://schemas.microsoft.com/office/drawing/2014/main" id="{40DB9385-AEB0-4115-8275-3A8427BC77F6}"/>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11992004" y="6627286"/>
            <a:ext cx="641985" cy="568643"/>
          </a:xfrm>
          <a:prstGeom prst="rect">
            <a:avLst/>
          </a:prstGeom>
        </p:spPr>
      </p:pic>
      <p:pic>
        <p:nvPicPr>
          <p:cNvPr id="45" name="Hình ảnh 3" descr="Ảnh có chứa biểu tượng&#10;&#10;Mô tả được tạo tự động">
            <a:extLst>
              <a:ext uri="{FF2B5EF4-FFF2-40B4-BE49-F238E27FC236}">
                <a16:creationId xmlns:a16="http://schemas.microsoft.com/office/drawing/2014/main" id="{6227499A-D6AC-4984-A439-5D6CF790F759}"/>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14752962" y="6694654"/>
            <a:ext cx="641985" cy="568643"/>
          </a:xfrm>
          <a:prstGeom prst="rect">
            <a:avLst/>
          </a:prstGeom>
        </p:spPr>
      </p:pic>
      <p:pic>
        <p:nvPicPr>
          <p:cNvPr id="46" name="Hình ảnh 3" descr="Ảnh có chứa biểu tượng&#10;&#10;Mô tả được tạo tự động">
            <a:extLst>
              <a:ext uri="{FF2B5EF4-FFF2-40B4-BE49-F238E27FC236}">
                <a16:creationId xmlns:a16="http://schemas.microsoft.com/office/drawing/2014/main" id="{9B1DBA62-E112-4CEE-8735-FE7AFC1D730C}"/>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15112886" y="6666730"/>
            <a:ext cx="641985" cy="568643"/>
          </a:xfrm>
          <a:prstGeom prst="rect">
            <a:avLst/>
          </a:prstGeom>
        </p:spPr>
      </p:pic>
    </p:spTree>
    <p:extLst>
      <p:ext uri="{BB962C8B-B14F-4D97-AF65-F5344CB8AC3E}">
        <p14:creationId xmlns:p14="http://schemas.microsoft.com/office/powerpoint/2010/main" val="90810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4">
            <a:extLst>
              <a:ext uri="{FF2B5EF4-FFF2-40B4-BE49-F238E27FC236}">
                <a16:creationId xmlns:a16="http://schemas.microsoft.com/office/drawing/2014/main" id="{C24C4E52-591D-484B-BB89-8FFE7F4E44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157900"/>
            <a:ext cx="1546869" cy="2064638"/>
          </a:xfrm>
          <a:prstGeom prst="rect">
            <a:avLst/>
          </a:prstGeom>
        </p:spPr>
      </p:pic>
      <p:sp>
        <p:nvSpPr>
          <p:cNvPr id="5" name="TextBox 8">
            <a:extLst>
              <a:ext uri="{FF2B5EF4-FFF2-40B4-BE49-F238E27FC236}">
                <a16:creationId xmlns:a16="http://schemas.microsoft.com/office/drawing/2014/main" id="{834BF499-34C7-4240-B15E-70BF2935E0B7}"/>
              </a:ext>
            </a:extLst>
          </p:cNvPr>
          <p:cNvSpPr txBox="1"/>
          <p:nvPr/>
        </p:nvSpPr>
        <p:spPr>
          <a:xfrm>
            <a:off x="6899328" y="1664413"/>
            <a:ext cx="2389428" cy="738664"/>
          </a:xfrm>
          <a:prstGeom prst="rect">
            <a:avLst/>
          </a:prstGeom>
          <a:noFill/>
        </p:spPr>
        <p:txBody>
          <a:bodyPr wrap="square" rtlCol="0">
            <a:spAutoFit/>
          </a:bodyPr>
          <a:lstStyle/>
          <a:p>
            <a:pPr defTabSz="1371600">
              <a:defRPr/>
            </a:pPr>
            <a:r>
              <a:rPr lang="vi-VN" sz="4200" b="1">
                <a:solidFill>
                  <a:srgbClr val="FF0000"/>
                </a:solidFill>
                <a:latin typeface="Times New Roman" panose="02020603050405020304" pitchFamily="18" charset="0"/>
                <a:cs typeface="Times New Roman" panose="02020603050405020304" pitchFamily="18" charset="0"/>
              </a:rPr>
              <a:t>Bài số 2</a:t>
            </a:r>
            <a:endParaRPr lang="en-US" sz="4200" b="1" dirty="0">
              <a:solidFill>
                <a:srgbClr val="FF0000"/>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FBD31ED7-5AEB-4D8E-9968-F0ECC708C618}"/>
              </a:ext>
            </a:extLst>
          </p:cNvPr>
          <p:cNvPicPr>
            <a:picLocks noChangeAspect="1"/>
          </p:cNvPicPr>
          <p:nvPr/>
        </p:nvPicPr>
        <p:blipFill>
          <a:blip r:embed="rId3"/>
          <a:stretch>
            <a:fillRect/>
          </a:stretch>
        </p:blipFill>
        <p:spPr>
          <a:xfrm>
            <a:off x="1275033" y="2675947"/>
            <a:ext cx="15737934" cy="4235660"/>
          </a:xfrm>
          <a:prstGeom prst="rect">
            <a:avLst/>
          </a:prstGeom>
        </p:spPr>
      </p:pic>
      <p:sp>
        <p:nvSpPr>
          <p:cNvPr id="11" name="Freeform 2">
            <a:extLst>
              <a:ext uri="{FF2B5EF4-FFF2-40B4-BE49-F238E27FC236}">
                <a16:creationId xmlns:a16="http://schemas.microsoft.com/office/drawing/2014/main" id="{3D5E0D12-421A-4F19-914E-DD671D9666EF}"/>
              </a:ext>
            </a:extLst>
          </p:cNvPr>
          <p:cNvSpPr/>
          <p:nvPr/>
        </p:nvSpPr>
        <p:spPr>
          <a:xfrm>
            <a:off x="16036184" y="6956240"/>
            <a:ext cx="2159940" cy="3518732"/>
          </a:xfrm>
          <a:custGeom>
            <a:avLst/>
            <a:gdLst/>
            <a:ahLst/>
            <a:cxnLst/>
            <a:rect l="l" t="t" r="r" b="b"/>
            <a:pathLst>
              <a:path w="3310155" h="4357784">
                <a:moveTo>
                  <a:pt x="0" y="0"/>
                </a:moveTo>
                <a:lnTo>
                  <a:pt x="3310155" y="0"/>
                </a:lnTo>
                <a:lnTo>
                  <a:pt x="3310155" y="4357784"/>
                </a:lnTo>
                <a:lnTo>
                  <a:pt x="0" y="4357784"/>
                </a:lnTo>
                <a:lnTo>
                  <a:pt x="0" y="0"/>
                </a:lnTo>
                <a:close/>
              </a:path>
            </a:pathLst>
          </a:custGeom>
          <a:blipFill>
            <a:blip r:embed="rId4"/>
            <a:stretch>
              <a:fillRect/>
            </a:stretch>
          </a:blipFill>
        </p:spPr>
      </p:sp>
      <p:pic>
        <p:nvPicPr>
          <p:cNvPr id="12" name="Picture 2">
            <a:extLst>
              <a:ext uri="{FF2B5EF4-FFF2-40B4-BE49-F238E27FC236}">
                <a16:creationId xmlns:a16="http://schemas.microsoft.com/office/drawing/2014/main" id="{D6F8851E-106B-41B6-8EDE-90C2F375D74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9296402" y="9501188"/>
            <a:ext cx="8991600" cy="785813"/>
          </a:xfrm>
          <a:prstGeom prst="rect">
            <a:avLst/>
          </a:prstGeom>
        </p:spPr>
      </p:pic>
      <p:pic>
        <p:nvPicPr>
          <p:cNvPr id="13" name="Picture 2">
            <a:extLst>
              <a:ext uri="{FF2B5EF4-FFF2-40B4-BE49-F238E27FC236}">
                <a16:creationId xmlns:a16="http://schemas.microsoft.com/office/drawing/2014/main" id="{0BE0FB42-C657-4771-8778-0AC58F8BDE3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246579" y="9501190"/>
            <a:ext cx="9771581" cy="785813"/>
          </a:xfrm>
          <a:prstGeom prst="rect">
            <a:avLst/>
          </a:prstGeom>
        </p:spPr>
      </p:pic>
      <p:sp>
        <p:nvSpPr>
          <p:cNvPr id="30" name="TextBox 8">
            <a:extLst>
              <a:ext uri="{FF2B5EF4-FFF2-40B4-BE49-F238E27FC236}">
                <a16:creationId xmlns:a16="http://schemas.microsoft.com/office/drawing/2014/main" id="{8BD7FBF7-D5A2-48C2-8457-E78A8A66F918}"/>
              </a:ext>
            </a:extLst>
          </p:cNvPr>
          <p:cNvSpPr txBox="1"/>
          <p:nvPr/>
        </p:nvSpPr>
        <p:spPr>
          <a:xfrm>
            <a:off x="1731349" y="153542"/>
            <a:ext cx="10322465" cy="738664"/>
          </a:xfrm>
          <a:prstGeom prst="rect">
            <a:avLst/>
          </a:prstGeom>
          <a:noFill/>
        </p:spPr>
        <p:txBody>
          <a:bodyPr wrap="square" rtlCol="0">
            <a:spAutoFit/>
          </a:bodyPr>
          <a:lstStyle/>
          <a:p>
            <a:pPr defTabSz="1371600">
              <a:defRPr/>
            </a:pPr>
            <a:r>
              <a:rPr lang="vi-VN" sz="4200" b="1">
                <a:solidFill>
                  <a:srgbClr val="0070C0"/>
                </a:solidFill>
                <a:latin typeface="Times New Roman" panose="02020603050405020304" pitchFamily="18" charset="0"/>
                <a:cs typeface="Times New Roman" panose="02020603050405020304" pitchFamily="18" charset="0"/>
              </a:rPr>
              <a:t>Đọc nhạc kết hợp kí hiệu bàn tay</a:t>
            </a:r>
            <a:endParaRPr lang="en-US" sz="4200" b="1" dirty="0">
              <a:solidFill>
                <a:srgbClr val="0070C0"/>
              </a:solidFill>
              <a:latin typeface="Times New Roman" panose="02020603050405020304" pitchFamily="18" charset="0"/>
              <a:cs typeface="Times New Roman" panose="02020603050405020304" pitchFamily="18" charset="0"/>
            </a:endParaRPr>
          </a:p>
        </p:txBody>
      </p:sp>
      <p:pic>
        <p:nvPicPr>
          <p:cNvPr id="18" name="Hình ảnh 2" descr="sol">
            <a:extLst>
              <a:ext uri="{FF2B5EF4-FFF2-40B4-BE49-F238E27FC236}">
                <a16:creationId xmlns:a16="http://schemas.microsoft.com/office/drawing/2014/main" id="{1B677DDA-841E-4680-9517-6508C7E1F65F}"/>
              </a:ext>
            </a:extLst>
          </p:cNvPr>
          <p:cNvPicPr>
            <a:picLocks noChangeAspect="1"/>
          </p:cNvPicPr>
          <p:nvPr/>
        </p:nvPicPr>
        <p:blipFill>
          <a:blip r:embed="rId10"/>
          <a:stretch>
            <a:fillRect/>
          </a:stretch>
        </p:blipFill>
        <p:spPr>
          <a:xfrm>
            <a:off x="1849023" y="6956240"/>
            <a:ext cx="868680" cy="440055"/>
          </a:xfrm>
          <a:prstGeom prst="rect">
            <a:avLst/>
          </a:prstGeom>
        </p:spPr>
      </p:pic>
      <p:pic>
        <p:nvPicPr>
          <p:cNvPr id="19" name="Hình ảnh 3" descr="la">
            <a:extLst>
              <a:ext uri="{FF2B5EF4-FFF2-40B4-BE49-F238E27FC236}">
                <a16:creationId xmlns:a16="http://schemas.microsoft.com/office/drawing/2014/main" id="{CF09871C-B2BC-4E86-9B42-CEAB6DA5F7A6}"/>
              </a:ext>
            </a:extLst>
          </p:cNvPr>
          <p:cNvPicPr>
            <a:picLocks noChangeAspect="1"/>
          </p:cNvPicPr>
          <p:nvPr/>
        </p:nvPicPr>
        <p:blipFill>
          <a:blip r:embed="rId11"/>
          <a:stretch>
            <a:fillRect/>
          </a:stretch>
        </p:blipFill>
        <p:spPr>
          <a:xfrm>
            <a:off x="3775454" y="6985797"/>
            <a:ext cx="747713" cy="415290"/>
          </a:xfrm>
          <a:prstGeom prst="rect">
            <a:avLst/>
          </a:prstGeom>
        </p:spPr>
      </p:pic>
      <p:pic>
        <p:nvPicPr>
          <p:cNvPr id="20" name="Hình ảnh 15" descr="do">
            <a:extLst>
              <a:ext uri="{FF2B5EF4-FFF2-40B4-BE49-F238E27FC236}">
                <a16:creationId xmlns:a16="http://schemas.microsoft.com/office/drawing/2014/main" id="{14EBCC23-0A88-4A38-A919-E5FC82B92842}"/>
              </a:ext>
            </a:extLst>
          </p:cNvPr>
          <p:cNvPicPr>
            <a:picLocks noChangeAspect="1"/>
          </p:cNvPicPr>
          <p:nvPr/>
        </p:nvPicPr>
        <p:blipFill>
          <a:blip r:embed="rId12"/>
          <a:stretch>
            <a:fillRect/>
          </a:stretch>
        </p:blipFill>
        <p:spPr>
          <a:xfrm>
            <a:off x="2995397" y="4565990"/>
            <a:ext cx="838200" cy="400050"/>
          </a:xfrm>
          <a:prstGeom prst="rect">
            <a:avLst/>
          </a:prstGeom>
        </p:spPr>
      </p:pic>
      <p:pic>
        <p:nvPicPr>
          <p:cNvPr id="23" name="Hình ảnh 20" descr="sol">
            <a:extLst>
              <a:ext uri="{FF2B5EF4-FFF2-40B4-BE49-F238E27FC236}">
                <a16:creationId xmlns:a16="http://schemas.microsoft.com/office/drawing/2014/main" id="{806BA5AD-5D70-4183-8180-59C56541C0DE}"/>
              </a:ext>
            </a:extLst>
          </p:cNvPr>
          <p:cNvPicPr>
            <a:picLocks noChangeAspect="1"/>
          </p:cNvPicPr>
          <p:nvPr/>
        </p:nvPicPr>
        <p:blipFill>
          <a:blip r:embed="rId10"/>
          <a:stretch>
            <a:fillRect/>
          </a:stretch>
        </p:blipFill>
        <p:spPr>
          <a:xfrm>
            <a:off x="7162136" y="4614785"/>
            <a:ext cx="868680" cy="440055"/>
          </a:xfrm>
          <a:prstGeom prst="rect">
            <a:avLst/>
          </a:prstGeom>
        </p:spPr>
      </p:pic>
      <p:pic>
        <p:nvPicPr>
          <p:cNvPr id="24" name="Hình ảnh 23" descr="la">
            <a:extLst>
              <a:ext uri="{FF2B5EF4-FFF2-40B4-BE49-F238E27FC236}">
                <a16:creationId xmlns:a16="http://schemas.microsoft.com/office/drawing/2014/main" id="{3435BE99-0AEC-44B0-B7A5-424E739CDCA1}"/>
              </a:ext>
            </a:extLst>
          </p:cNvPr>
          <p:cNvPicPr>
            <a:picLocks noChangeAspect="1"/>
          </p:cNvPicPr>
          <p:nvPr/>
        </p:nvPicPr>
        <p:blipFill>
          <a:blip r:embed="rId11"/>
          <a:stretch>
            <a:fillRect/>
          </a:stretch>
        </p:blipFill>
        <p:spPr>
          <a:xfrm>
            <a:off x="10868509" y="4677684"/>
            <a:ext cx="747713" cy="415290"/>
          </a:xfrm>
          <a:prstGeom prst="rect">
            <a:avLst/>
          </a:prstGeom>
        </p:spPr>
      </p:pic>
      <p:pic>
        <p:nvPicPr>
          <p:cNvPr id="25" name="Hình ảnh 27" descr="mi">
            <a:extLst>
              <a:ext uri="{FF2B5EF4-FFF2-40B4-BE49-F238E27FC236}">
                <a16:creationId xmlns:a16="http://schemas.microsoft.com/office/drawing/2014/main" id="{7BCB2378-0D8D-4693-B25C-0D604A0BE4EB}"/>
              </a:ext>
            </a:extLst>
          </p:cNvPr>
          <p:cNvPicPr>
            <a:picLocks noChangeAspect="1"/>
          </p:cNvPicPr>
          <p:nvPr/>
        </p:nvPicPr>
        <p:blipFill>
          <a:blip r:embed="rId13"/>
          <a:stretch>
            <a:fillRect/>
          </a:stretch>
        </p:blipFill>
        <p:spPr>
          <a:xfrm>
            <a:off x="6325610" y="7023373"/>
            <a:ext cx="997268" cy="349568"/>
          </a:xfrm>
          <a:prstGeom prst="rect">
            <a:avLst/>
          </a:prstGeom>
        </p:spPr>
      </p:pic>
      <p:pic>
        <p:nvPicPr>
          <p:cNvPr id="26" name="Hình ảnh 4" descr="re">
            <a:extLst>
              <a:ext uri="{FF2B5EF4-FFF2-40B4-BE49-F238E27FC236}">
                <a16:creationId xmlns:a16="http://schemas.microsoft.com/office/drawing/2014/main" id="{C5EFF6C7-FD76-4D0A-B44D-EB5543D87971}"/>
              </a:ext>
            </a:extLst>
          </p:cNvPr>
          <p:cNvPicPr>
            <a:picLocks noChangeAspect="1"/>
          </p:cNvPicPr>
          <p:nvPr/>
        </p:nvPicPr>
        <p:blipFill>
          <a:blip r:embed="rId14"/>
          <a:stretch>
            <a:fillRect/>
          </a:stretch>
        </p:blipFill>
        <p:spPr>
          <a:xfrm>
            <a:off x="4965007" y="4489028"/>
            <a:ext cx="728663" cy="582930"/>
          </a:xfrm>
          <a:prstGeom prst="rect">
            <a:avLst/>
          </a:prstGeom>
        </p:spPr>
      </p:pic>
      <p:pic>
        <p:nvPicPr>
          <p:cNvPr id="27" name="Hình ảnh 15" descr="do">
            <a:extLst>
              <a:ext uri="{FF2B5EF4-FFF2-40B4-BE49-F238E27FC236}">
                <a16:creationId xmlns:a16="http://schemas.microsoft.com/office/drawing/2014/main" id="{8C3FA254-EB2E-4105-A740-CAFD21779EA9}"/>
              </a:ext>
            </a:extLst>
          </p:cNvPr>
          <p:cNvPicPr>
            <a:picLocks noChangeAspect="1"/>
          </p:cNvPicPr>
          <p:nvPr/>
        </p:nvPicPr>
        <p:blipFill>
          <a:blip r:embed="rId12"/>
          <a:stretch>
            <a:fillRect/>
          </a:stretch>
        </p:blipFill>
        <p:spPr>
          <a:xfrm>
            <a:off x="3923714" y="4592763"/>
            <a:ext cx="838200" cy="400050"/>
          </a:xfrm>
          <a:prstGeom prst="rect">
            <a:avLst/>
          </a:prstGeom>
        </p:spPr>
      </p:pic>
      <p:pic>
        <p:nvPicPr>
          <p:cNvPr id="28" name="Hình ảnh 15" descr="do">
            <a:extLst>
              <a:ext uri="{FF2B5EF4-FFF2-40B4-BE49-F238E27FC236}">
                <a16:creationId xmlns:a16="http://schemas.microsoft.com/office/drawing/2014/main" id="{6E52CA73-132A-4648-A3BE-742F38A73756}"/>
              </a:ext>
            </a:extLst>
          </p:cNvPr>
          <p:cNvPicPr>
            <a:picLocks noChangeAspect="1"/>
          </p:cNvPicPr>
          <p:nvPr/>
        </p:nvPicPr>
        <p:blipFill>
          <a:blip r:embed="rId12"/>
          <a:stretch>
            <a:fillRect/>
          </a:stretch>
        </p:blipFill>
        <p:spPr>
          <a:xfrm>
            <a:off x="5833583" y="4685304"/>
            <a:ext cx="838200" cy="400050"/>
          </a:xfrm>
          <a:prstGeom prst="rect">
            <a:avLst/>
          </a:prstGeom>
        </p:spPr>
      </p:pic>
      <p:pic>
        <p:nvPicPr>
          <p:cNvPr id="29" name="Hình ảnh 20" descr="sol">
            <a:extLst>
              <a:ext uri="{FF2B5EF4-FFF2-40B4-BE49-F238E27FC236}">
                <a16:creationId xmlns:a16="http://schemas.microsoft.com/office/drawing/2014/main" id="{0EBB86A7-A1B1-4999-B5F7-F55F3A4A42F7}"/>
              </a:ext>
            </a:extLst>
          </p:cNvPr>
          <p:cNvPicPr>
            <a:picLocks noChangeAspect="1"/>
          </p:cNvPicPr>
          <p:nvPr/>
        </p:nvPicPr>
        <p:blipFill>
          <a:blip r:embed="rId10"/>
          <a:stretch>
            <a:fillRect/>
          </a:stretch>
        </p:blipFill>
        <p:spPr>
          <a:xfrm>
            <a:off x="9288756" y="4641578"/>
            <a:ext cx="868680" cy="440055"/>
          </a:xfrm>
          <a:prstGeom prst="rect">
            <a:avLst/>
          </a:prstGeom>
        </p:spPr>
      </p:pic>
      <p:pic>
        <p:nvPicPr>
          <p:cNvPr id="32" name="Hình ảnh 15" descr="do">
            <a:extLst>
              <a:ext uri="{FF2B5EF4-FFF2-40B4-BE49-F238E27FC236}">
                <a16:creationId xmlns:a16="http://schemas.microsoft.com/office/drawing/2014/main" id="{55183DCB-41D8-43A1-889B-8BBD322705F8}"/>
              </a:ext>
            </a:extLst>
          </p:cNvPr>
          <p:cNvPicPr>
            <a:picLocks noChangeAspect="1"/>
          </p:cNvPicPr>
          <p:nvPr/>
        </p:nvPicPr>
        <p:blipFill>
          <a:blip r:embed="rId12"/>
          <a:stretch>
            <a:fillRect/>
          </a:stretch>
        </p:blipFill>
        <p:spPr>
          <a:xfrm>
            <a:off x="11908193" y="4634787"/>
            <a:ext cx="838200" cy="400050"/>
          </a:xfrm>
          <a:prstGeom prst="rect">
            <a:avLst/>
          </a:prstGeom>
        </p:spPr>
      </p:pic>
      <p:pic>
        <p:nvPicPr>
          <p:cNvPr id="34" name="Hình ảnh 20" descr="sol">
            <a:extLst>
              <a:ext uri="{FF2B5EF4-FFF2-40B4-BE49-F238E27FC236}">
                <a16:creationId xmlns:a16="http://schemas.microsoft.com/office/drawing/2014/main" id="{D2409B6D-4563-4FFA-8232-36C0E5EBC23C}"/>
              </a:ext>
            </a:extLst>
          </p:cNvPr>
          <p:cNvPicPr>
            <a:picLocks noChangeAspect="1"/>
          </p:cNvPicPr>
          <p:nvPr/>
        </p:nvPicPr>
        <p:blipFill>
          <a:blip r:embed="rId10"/>
          <a:stretch>
            <a:fillRect/>
          </a:stretch>
        </p:blipFill>
        <p:spPr>
          <a:xfrm>
            <a:off x="14167355" y="4537917"/>
            <a:ext cx="868680" cy="440055"/>
          </a:xfrm>
          <a:prstGeom prst="rect">
            <a:avLst/>
          </a:prstGeom>
        </p:spPr>
      </p:pic>
      <p:pic>
        <p:nvPicPr>
          <p:cNvPr id="36" name="Hình ảnh 2" descr="sol">
            <a:extLst>
              <a:ext uri="{FF2B5EF4-FFF2-40B4-BE49-F238E27FC236}">
                <a16:creationId xmlns:a16="http://schemas.microsoft.com/office/drawing/2014/main" id="{E5E72EE4-6215-4355-B838-862913B0CB20}"/>
              </a:ext>
            </a:extLst>
          </p:cNvPr>
          <p:cNvPicPr>
            <a:picLocks noChangeAspect="1"/>
          </p:cNvPicPr>
          <p:nvPr/>
        </p:nvPicPr>
        <p:blipFill>
          <a:blip r:embed="rId10"/>
          <a:stretch>
            <a:fillRect/>
          </a:stretch>
        </p:blipFill>
        <p:spPr>
          <a:xfrm>
            <a:off x="2781996" y="6973415"/>
            <a:ext cx="868680" cy="440055"/>
          </a:xfrm>
          <a:prstGeom prst="rect">
            <a:avLst/>
          </a:prstGeom>
        </p:spPr>
      </p:pic>
      <p:pic>
        <p:nvPicPr>
          <p:cNvPr id="38" name="Hình ảnh 2" descr="sol">
            <a:extLst>
              <a:ext uri="{FF2B5EF4-FFF2-40B4-BE49-F238E27FC236}">
                <a16:creationId xmlns:a16="http://schemas.microsoft.com/office/drawing/2014/main" id="{31AFFCC9-5E92-4FF5-8D6B-9A894E6311C5}"/>
              </a:ext>
            </a:extLst>
          </p:cNvPr>
          <p:cNvPicPr>
            <a:picLocks noChangeAspect="1"/>
          </p:cNvPicPr>
          <p:nvPr/>
        </p:nvPicPr>
        <p:blipFill>
          <a:blip r:embed="rId10"/>
          <a:stretch>
            <a:fillRect/>
          </a:stretch>
        </p:blipFill>
        <p:spPr>
          <a:xfrm>
            <a:off x="4751489" y="6999068"/>
            <a:ext cx="868680" cy="440055"/>
          </a:xfrm>
          <a:prstGeom prst="rect">
            <a:avLst/>
          </a:prstGeom>
        </p:spPr>
      </p:pic>
      <p:pic>
        <p:nvPicPr>
          <p:cNvPr id="40" name="Hình ảnh 27" descr="mi">
            <a:extLst>
              <a:ext uri="{FF2B5EF4-FFF2-40B4-BE49-F238E27FC236}">
                <a16:creationId xmlns:a16="http://schemas.microsoft.com/office/drawing/2014/main" id="{6B9EBA8E-90A1-436D-A31B-B9593BD40E5F}"/>
              </a:ext>
            </a:extLst>
          </p:cNvPr>
          <p:cNvPicPr>
            <a:picLocks noChangeAspect="1"/>
          </p:cNvPicPr>
          <p:nvPr/>
        </p:nvPicPr>
        <p:blipFill>
          <a:blip r:embed="rId13"/>
          <a:stretch>
            <a:fillRect/>
          </a:stretch>
        </p:blipFill>
        <p:spPr>
          <a:xfrm>
            <a:off x="8057758" y="7023373"/>
            <a:ext cx="997268" cy="349568"/>
          </a:xfrm>
          <a:prstGeom prst="rect">
            <a:avLst/>
          </a:prstGeom>
        </p:spPr>
      </p:pic>
      <p:pic>
        <p:nvPicPr>
          <p:cNvPr id="42" name="Hình ảnh 20" descr="sol">
            <a:extLst>
              <a:ext uri="{FF2B5EF4-FFF2-40B4-BE49-F238E27FC236}">
                <a16:creationId xmlns:a16="http://schemas.microsoft.com/office/drawing/2014/main" id="{E883F1ED-ADBD-4CEF-9236-FE99F663A6C8}"/>
              </a:ext>
            </a:extLst>
          </p:cNvPr>
          <p:cNvPicPr>
            <a:picLocks noChangeAspect="1"/>
          </p:cNvPicPr>
          <p:nvPr/>
        </p:nvPicPr>
        <p:blipFill>
          <a:blip r:embed="rId10"/>
          <a:stretch>
            <a:fillRect/>
          </a:stretch>
        </p:blipFill>
        <p:spPr>
          <a:xfrm>
            <a:off x="10197495" y="6874685"/>
            <a:ext cx="868680" cy="440055"/>
          </a:xfrm>
          <a:prstGeom prst="rect">
            <a:avLst/>
          </a:prstGeom>
        </p:spPr>
      </p:pic>
      <p:pic>
        <p:nvPicPr>
          <p:cNvPr id="44" name="Hình ảnh 27" descr="mi">
            <a:extLst>
              <a:ext uri="{FF2B5EF4-FFF2-40B4-BE49-F238E27FC236}">
                <a16:creationId xmlns:a16="http://schemas.microsoft.com/office/drawing/2014/main" id="{349BDCEE-435B-4345-9262-A5CC0B24CEA0}"/>
              </a:ext>
            </a:extLst>
          </p:cNvPr>
          <p:cNvPicPr>
            <a:picLocks noChangeAspect="1"/>
          </p:cNvPicPr>
          <p:nvPr/>
        </p:nvPicPr>
        <p:blipFill>
          <a:blip r:embed="rId13"/>
          <a:stretch>
            <a:fillRect/>
          </a:stretch>
        </p:blipFill>
        <p:spPr>
          <a:xfrm>
            <a:off x="11668354" y="6911606"/>
            <a:ext cx="997268" cy="349568"/>
          </a:xfrm>
          <a:prstGeom prst="rect">
            <a:avLst/>
          </a:prstGeom>
        </p:spPr>
      </p:pic>
      <p:pic>
        <p:nvPicPr>
          <p:cNvPr id="46" name="Hình ảnh 4" descr="re">
            <a:extLst>
              <a:ext uri="{FF2B5EF4-FFF2-40B4-BE49-F238E27FC236}">
                <a16:creationId xmlns:a16="http://schemas.microsoft.com/office/drawing/2014/main" id="{A7DD967D-41C0-4032-A97E-DD68B65746E0}"/>
              </a:ext>
            </a:extLst>
          </p:cNvPr>
          <p:cNvPicPr>
            <a:picLocks noChangeAspect="1"/>
          </p:cNvPicPr>
          <p:nvPr/>
        </p:nvPicPr>
        <p:blipFill>
          <a:blip r:embed="rId14"/>
          <a:stretch>
            <a:fillRect/>
          </a:stretch>
        </p:blipFill>
        <p:spPr>
          <a:xfrm>
            <a:off x="12868684" y="6694332"/>
            <a:ext cx="728663" cy="582930"/>
          </a:xfrm>
          <a:prstGeom prst="rect">
            <a:avLst/>
          </a:prstGeom>
        </p:spPr>
      </p:pic>
      <p:pic>
        <p:nvPicPr>
          <p:cNvPr id="47" name="Hình ảnh 15" descr="do">
            <a:extLst>
              <a:ext uri="{FF2B5EF4-FFF2-40B4-BE49-F238E27FC236}">
                <a16:creationId xmlns:a16="http://schemas.microsoft.com/office/drawing/2014/main" id="{2D1AEC85-AF64-42CC-A322-A45E1652501B}"/>
              </a:ext>
            </a:extLst>
          </p:cNvPr>
          <p:cNvPicPr>
            <a:picLocks noChangeAspect="1"/>
          </p:cNvPicPr>
          <p:nvPr/>
        </p:nvPicPr>
        <p:blipFill>
          <a:blip r:embed="rId12"/>
          <a:stretch>
            <a:fillRect/>
          </a:stretch>
        </p:blipFill>
        <p:spPr>
          <a:xfrm>
            <a:off x="14561654" y="6956240"/>
            <a:ext cx="838200" cy="400050"/>
          </a:xfrm>
          <a:prstGeom prst="rect">
            <a:avLst/>
          </a:prstGeom>
        </p:spPr>
      </p:pic>
      <p:pic>
        <p:nvPicPr>
          <p:cNvPr id="48" name="Picture 47">
            <a:extLst>
              <a:ext uri="{FF2B5EF4-FFF2-40B4-BE49-F238E27FC236}">
                <a16:creationId xmlns:a16="http://schemas.microsoft.com/office/drawing/2014/main" id="{17104DDD-08EC-4E5D-8123-C87EE7F6E2C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2918" y="5943113"/>
            <a:ext cx="2865962" cy="4343888"/>
          </a:xfrm>
          <a:prstGeom prst="rect">
            <a:avLst/>
          </a:prstGeom>
        </p:spPr>
      </p:pic>
    </p:spTree>
    <p:extLst>
      <p:ext uri="{BB962C8B-B14F-4D97-AF65-F5344CB8AC3E}">
        <p14:creationId xmlns:p14="http://schemas.microsoft.com/office/powerpoint/2010/main" val="14583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FB0442F5-4E89-4771-A20F-4D890F893B2E}"/>
              </a:ext>
            </a:extLst>
          </p:cNvPr>
          <p:cNvSpPr/>
          <p:nvPr/>
        </p:nvSpPr>
        <p:spPr>
          <a:xfrm rot="723738" flipH="1">
            <a:off x="15119901" y="6262626"/>
            <a:ext cx="3377820" cy="3276600"/>
          </a:xfrm>
          <a:custGeom>
            <a:avLst/>
            <a:gdLst/>
            <a:ahLst/>
            <a:cxnLst/>
            <a:rect l="l" t="t" r="r" b="b"/>
            <a:pathLst>
              <a:path w="1598302" h="1208716">
                <a:moveTo>
                  <a:pt x="0" y="0"/>
                </a:moveTo>
                <a:lnTo>
                  <a:pt x="1598302" y="0"/>
                </a:lnTo>
                <a:lnTo>
                  <a:pt x="1598302" y="1208716"/>
                </a:lnTo>
                <a:lnTo>
                  <a:pt x="0" y="120871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3" name="Picture 3">
            <a:extLst>
              <a:ext uri="{FF2B5EF4-FFF2-40B4-BE49-F238E27FC236}">
                <a16:creationId xmlns:a16="http://schemas.microsoft.com/office/drawing/2014/main" id="{05B90109-D030-491C-AB83-EDF3159B0B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29737" y="9108041"/>
            <a:ext cx="18615689" cy="1253144"/>
          </a:xfrm>
          <a:prstGeom prst="rect">
            <a:avLst/>
          </a:prstGeom>
        </p:spPr>
      </p:pic>
      <p:pic>
        <p:nvPicPr>
          <p:cNvPr id="4" name="Picture 2">
            <a:extLst>
              <a:ext uri="{FF2B5EF4-FFF2-40B4-BE49-F238E27FC236}">
                <a16:creationId xmlns:a16="http://schemas.microsoft.com/office/drawing/2014/main" id="{4B6CACE2-D396-48AD-9F95-0553023AB22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9296402" y="9501187"/>
            <a:ext cx="8991600" cy="785813"/>
          </a:xfrm>
          <a:prstGeom prst="rect">
            <a:avLst/>
          </a:prstGeom>
        </p:spPr>
      </p:pic>
      <p:pic>
        <p:nvPicPr>
          <p:cNvPr id="5" name="Picture 2">
            <a:extLst>
              <a:ext uri="{FF2B5EF4-FFF2-40B4-BE49-F238E27FC236}">
                <a16:creationId xmlns:a16="http://schemas.microsoft.com/office/drawing/2014/main" id="{52167FF1-43A9-4BE7-9D2E-61D2AFA60A6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246580" y="9501188"/>
            <a:ext cx="9771581" cy="785813"/>
          </a:xfrm>
          <a:prstGeom prst="rect">
            <a:avLst/>
          </a:prstGeom>
        </p:spPr>
      </p:pic>
      <p:pic>
        <p:nvPicPr>
          <p:cNvPr id="6" name="Picture 10">
            <a:extLst>
              <a:ext uri="{FF2B5EF4-FFF2-40B4-BE49-F238E27FC236}">
                <a16:creationId xmlns:a16="http://schemas.microsoft.com/office/drawing/2014/main" id="{B66B0F03-7A26-443D-84DC-C12EAE08BEB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834" y="6896100"/>
            <a:ext cx="3048001" cy="3210042"/>
          </a:xfrm>
          <a:prstGeom prst="rect">
            <a:avLst/>
          </a:prstGeom>
        </p:spPr>
      </p:pic>
      <p:grpSp>
        <p:nvGrpSpPr>
          <p:cNvPr id="10" name="Group 9">
            <a:extLst>
              <a:ext uri="{FF2B5EF4-FFF2-40B4-BE49-F238E27FC236}">
                <a16:creationId xmlns:a16="http://schemas.microsoft.com/office/drawing/2014/main" id="{ECAA1E1E-80A5-49D0-BF8D-8B3F5B294AD6}"/>
              </a:ext>
            </a:extLst>
          </p:cNvPr>
          <p:cNvGrpSpPr/>
          <p:nvPr/>
        </p:nvGrpSpPr>
        <p:grpSpPr>
          <a:xfrm>
            <a:off x="0" y="-114300"/>
            <a:ext cx="18294627" cy="1303436"/>
            <a:chOff x="0" y="-114300"/>
            <a:chExt cx="18294627" cy="1303436"/>
          </a:xfrm>
        </p:grpSpPr>
        <p:pic>
          <p:nvPicPr>
            <p:cNvPr id="8" name="Picture 5">
              <a:extLst>
                <a:ext uri="{FF2B5EF4-FFF2-40B4-BE49-F238E27FC236}">
                  <a16:creationId xmlns:a16="http://schemas.microsoft.com/office/drawing/2014/main" id="{3E4D84F7-0E32-4548-951C-E10B8AD3604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0" y="-114300"/>
              <a:ext cx="9150626" cy="1303436"/>
            </a:xfrm>
            <a:prstGeom prst="rect">
              <a:avLst/>
            </a:prstGeom>
          </p:spPr>
        </p:pic>
        <p:pic>
          <p:nvPicPr>
            <p:cNvPr id="9" name="Picture 5">
              <a:extLst>
                <a:ext uri="{FF2B5EF4-FFF2-40B4-BE49-F238E27FC236}">
                  <a16:creationId xmlns:a16="http://schemas.microsoft.com/office/drawing/2014/main" id="{597390B9-9D6E-4A1B-B2FC-6FCFA269540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9144000" y="-114300"/>
              <a:ext cx="9150627" cy="1303436"/>
            </a:xfrm>
            <a:prstGeom prst="rect">
              <a:avLst/>
            </a:prstGeom>
          </p:spPr>
        </p:pic>
      </p:grpSp>
      <p:sp>
        <p:nvSpPr>
          <p:cNvPr id="11" name="Rectangle 10">
            <a:extLst>
              <a:ext uri="{FF2B5EF4-FFF2-40B4-BE49-F238E27FC236}">
                <a16:creationId xmlns:a16="http://schemas.microsoft.com/office/drawing/2014/main" id="{B73D5FA4-7508-4F07-8758-385C7F0589AF}"/>
              </a:ext>
            </a:extLst>
          </p:cNvPr>
          <p:cNvSpPr/>
          <p:nvPr/>
        </p:nvSpPr>
        <p:spPr>
          <a:xfrm>
            <a:off x="1593962" y="2013318"/>
            <a:ext cx="3993402"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w="12700">
                  <a:solidFill>
                    <a:srgbClr val="4F81BD"/>
                  </a:solidFill>
                  <a:prstDash val="solid"/>
                </a:ln>
                <a:solidFill>
                  <a:srgbClr val="FF0000"/>
                </a:solidFill>
                <a:effectLst>
                  <a:outerShdw dist="38100" dir="2640000" algn="bl" rotWithShape="0">
                    <a:srgbClr val="4F81BD"/>
                  </a:outerShdw>
                </a:effectLst>
                <a:uLnTx/>
                <a:uFillTx/>
                <a:latin typeface="Arial" panose="020B0604020202020204" pitchFamily="34" charset="0"/>
                <a:ea typeface="+mn-ea"/>
                <a:cs typeface="+mn-cs"/>
              </a:rPr>
              <a:t>Nội dung 2:</a:t>
            </a:r>
            <a:endParaRPr kumimoji="0" lang="en-US" sz="5400" b="1" i="0" u="none" strike="noStrike" kern="1200" cap="none" spc="0" normalizeH="0" baseline="0" noProof="0">
              <a:ln w="12700">
                <a:solidFill>
                  <a:srgbClr val="4F81BD"/>
                </a:solidFill>
                <a:prstDash val="solid"/>
              </a:ln>
              <a:solidFill>
                <a:srgbClr val="FF0000"/>
              </a:solidFill>
              <a:effectLst>
                <a:outerShdw dist="38100" dir="2640000" algn="bl" rotWithShape="0">
                  <a:srgbClr val="4F81BD"/>
                </a:outerShdw>
              </a:effectLst>
              <a:uLnTx/>
              <a:uFillTx/>
              <a:latin typeface="Calibri"/>
              <a:ea typeface="+mn-ea"/>
              <a:cs typeface="+mn-cs"/>
            </a:endParaRPr>
          </a:p>
        </p:txBody>
      </p:sp>
      <p:sp>
        <p:nvSpPr>
          <p:cNvPr id="12" name="Rectangle 11">
            <a:extLst>
              <a:ext uri="{FF2B5EF4-FFF2-40B4-BE49-F238E27FC236}">
                <a16:creationId xmlns:a16="http://schemas.microsoft.com/office/drawing/2014/main" id="{A54182BC-D59E-4054-AEA1-CE7E3FBABA41}"/>
              </a:ext>
            </a:extLst>
          </p:cNvPr>
          <p:cNvSpPr/>
          <p:nvPr/>
        </p:nvSpPr>
        <p:spPr>
          <a:xfrm>
            <a:off x="5342324" y="3119288"/>
            <a:ext cx="7603363" cy="175432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Arial" panose="020B0604020202020204" pitchFamily="34" charset="0"/>
                <a:ea typeface="+mn-ea"/>
                <a:cs typeface="+mn-cs"/>
              </a:rPr>
              <a:t>Hát: Bay vào tương lai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Calibri"/>
              <a:ea typeface="+mn-ea"/>
              <a:cs typeface="+mn-cs"/>
            </a:endParaRPr>
          </a:p>
        </p:txBody>
      </p:sp>
      <p:sp>
        <p:nvSpPr>
          <p:cNvPr id="13" name="Rectangle 12">
            <a:extLst>
              <a:ext uri="{FF2B5EF4-FFF2-40B4-BE49-F238E27FC236}">
                <a16:creationId xmlns:a16="http://schemas.microsoft.com/office/drawing/2014/main" id="{30C499F9-9F62-4D57-93F0-4E914C27CD64}"/>
              </a:ext>
            </a:extLst>
          </p:cNvPr>
          <p:cNvSpPr/>
          <p:nvPr/>
        </p:nvSpPr>
        <p:spPr>
          <a:xfrm>
            <a:off x="11353800" y="4086955"/>
            <a:ext cx="12877800" cy="823752"/>
          </a:xfrm>
          <a:prstGeom prst="rect">
            <a:avLst/>
          </a:prstGeom>
        </p:spPr>
        <p:txBody>
          <a:bodyPr wrap="square">
            <a:spAutoFit/>
          </a:bodyPr>
          <a:lstStyle/>
          <a:p>
            <a:pPr algn="just" defTabSz="1371600">
              <a:lnSpc>
                <a:spcPct val="150000"/>
              </a:lnSpc>
              <a:defRPr/>
            </a:pPr>
            <a:r>
              <a:rPr lang="en-US" sz="3600">
                <a:solidFill>
                  <a:prstClr val="black"/>
                </a:solidFill>
                <a:latin typeface="Times New Roman"/>
                <a:ea typeface="Calibri"/>
              </a:rPr>
              <a:t> </a:t>
            </a:r>
            <a:r>
              <a:rPr lang="vi-VN" sz="2800" i="1">
                <a:solidFill>
                  <a:prstClr val="black"/>
                </a:solidFill>
                <a:latin typeface="Times New Roman"/>
                <a:ea typeface="Calibri"/>
              </a:rPr>
              <a:t>Nhạc và lời: Nguyễn Văn Hiên      </a:t>
            </a:r>
            <a:endParaRPr lang="en-US" sz="2800" i="1" dirty="0">
              <a:solidFill>
                <a:prstClr val="black"/>
              </a:solidFill>
              <a:latin typeface="Times New Roman"/>
              <a:ea typeface="Calibri"/>
            </a:endParaRPr>
          </a:p>
        </p:txBody>
      </p:sp>
    </p:spTree>
    <p:extLst>
      <p:ext uri="{BB962C8B-B14F-4D97-AF65-F5344CB8AC3E}">
        <p14:creationId xmlns:p14="http://schemas.microsoft.com/office/powerpoint/2010/main" val="246959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a:extLst>
              <a:ext uri="{FF2B5EF4-FFF2-40B4-BE49-F238E27FC236}">
                <a16:creationId xmlns:a16="http://schemas.microsoft.com/office/drawing/2014/main" id="{A071A87C-ACDF-8B97-4C98-DB6242CA9A15}"/>
              </a:ext>
            </a:extLst>
          </p:cNvPr>
          <p:cNvPicPr>
            <a:picLocks noChangeAspect="1"/>
          </p:cNvPicPr>
          <p:nvPr/>
        </p:nvPicPr>
        <p:blipFill>
          <a:blip r:embed="rId3"/>
          <a:srcRect/>
          <a:stretch>
            <a:fillRect/>
          </a:stretch>
        </p:blipFill>
        <p:spPr>
          <a:xfrm>
            <a:off x="173574" y="15688"/>
            <a:ext cx="2626416" cy="2334357"/>
          </a:xfrm>
          <a:prstGeom prst="rect">
            <a:avLst/>
          </a:prstGeom>
        </p:spPr>
      </p:pic>
      <p:pic>
        <p:nvPicPr>
          <p:cNvPr id="5" name="Picture 9">
            <a:extLst>
              <a:ext uri="{FF2B5EF4-FFF2-40B4-BE49-F238E27FC236}">
                <a16:creationId xmlns:a16="http://schemas.microsoft.com/office/drawing/2014/main" id="{5F9010B6-6D7B-680B-31C3-28D7EFAF5939}"/>
              </a:ext>
            </a:extLst>
          </p:cNvPr>
          <p:cNvPicPr>
            <a:picLocks noChangeAspect="1"/>
          </p:cNvPicPr>
          <p:nvPr/>
        </p:nvPicPr>
        <p:blipFill>
          <a:blip r:embed="rId3"/>
          <a:srcRect/>
          <a:stretch>
            <a:fillRect/>
          </a:stretch>
        </p:blipFill>
        <p:spPr>
          <a:xfrm flipH="1">
            <a:off x="15633474" y="1"/>
            <a:ext cx="2683314" cy="2875085"/>
          </a:xfrm>
          <a:prstGeom prst="rect">
            <a:avLst/>
          </a:prstGeom>
        </p:spPr>
      </p:pic>
      <p:pic>
        <p:nvPicPr>
          <p:cNvPr id="8" name="Picture 100">
            <a:extLst>
              <a:ext uri="{FF2B5EF4-FFF2-40B4-BE49-F238E27FC236}">
                <a16:creationId xmlns:a16="http://schemas.microsoft.com/office/drawing/2014/main" id="{8A038FF3-1FCC-F5DE-8A3B-68BE3C3D96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369" y="1167180"/>
            <a:ext cx="1350612" cy="1622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17" descr="E:\素材\春\7ff96c0408d5f1ad90e6490e1fb39ea4.png7ff96c0408d5f1ad90e6490e1fb39ea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16200000" flipH="1">
            <a:off x="16595978" y="6813269"/>
            <a:ext cx="2476304" cy="4419600"/>
          </a:xfrm>
          <a:prstGeom prst="rect">
            <a:avLst/>
          </a:prstGeom>
        </p:spPr>
      </p:pic>
      <p:pic>
        <p:nvPicPr>
          <p:cNvPr id="10" name="图片 15" descr="E:\素材\春\7ff96c0408d5f1ad90e6490e1fb39ea4.png7ff96c0408d5f1ad90e6490e1fb39ea4"/>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rot="970213" flipH="1">
            <a:off x="16848096" y="6239289"/>
            <a:ext cx="4351020" cy="4255770"/>
          </a:xfrm>
          <a:prstGeom prst="rect">
            <a:avLst/>
          </a:prstGeom>
        </p:spPr>
      </p:pic>
      <p:pic>
        <p:nvPicPr>
          <p:cNvPr id="11" name="Picture 3">
            <a:extLst>
              <a:ext uri="{FF2B5EF4-FFF2-40B4-BE49-F238E27FC236}">
                <a16:creationId xmlns:a16="http://schemas.microsoft.com/office/drawing/2014/main" id="{7D4563CC-2C92-4C0A-2455-BB852C913BB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29737" y="9108041"/>
            <a:ext cx="19079737" cy="1253144"/>
          </a:xfrm>
          <a:prstGeom prst="rect">
            <a:avLst/>
          </a:prstGeom>
        </p:spPr>
      </p:pic>
      <p:pic>
        <p:nvPicPr>
          <p:cNvPr id="15" name="Picture 2">
            <a:extLst>
              <a:ext uri="{FF2B5EF4-FFF2-40B4-BE49-F238E27FC236}">
                <a16:creationId xmlns:a16="http://schemas.microsoft.com/office/drawing/2014/main" id="{C0FEA6BC-9F86-F53A-150D-07CB94B8490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9296402" y="9501187"/>
            <a:ext cx="9448798" cy="785813"/>
          </a:xfrm>
          <a:prstGeom prst="rect">
            <a:avLst/>
          </a:prstGeom>
        </p:spPr>
      </p:pic>
      <p:pic>
        <p:nvPicPr>
          <p:cNvPr id="17" name="Picture 35">
            <a:extLst>
              <a:ext uri="{FF2B5EF4-FFF2-40B4-BE49-F238E27FC236}">
                <a16:creationId xmlns:a16="http://schemas.microsoft.com/office/drawing/2014/main" id="{7964880D-2424-DDBC-2D51-4B4705013F9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978" y="7722137"/>
            <a:ext cx="2609580" cy="2564862"/>
          </a:xfrm>
          <a:prstGeom prst="rect">
            <a:avLst/>
          </a:prstGeom>
        </p:spPr>
      </p:pic>
      <p:pic>
        <p:nvPicPr>
          <p:cNvPr id="20" name="Picture 2">
            <a:extLst>
              <a:ext uri="{FF2B5EF4-FFF2-40B4-BE49-F238E27FC236}">
                <a16:creationId xmlns:a16="http://schemas.microsoft.com/office/drawing/2014/main" id="{62D6CB82-8F1A-2B71-DF6C-7B351500AE2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246580" y="9501188"/>
            <a:ext cx="9771581" cy="785813"/>
          </a:xfrm>
          <a:prstGeom prst="rect">
            <a:avLst/>
          </a:prstGeom>
        </p:spPr>
      </p:pic>
      <p:sp>
        <p:nvSpPr>
          <p:cNvPr id="22" name="Rectangles 5">
            <a:extLst>
              <a:ext uri="{FF2B5EF4-FFF2-40B4-BE49-F238E27FC236}">
                <a16:creationId xmlns:a16="http://schemas.microsoft.com/office/drawing/2014/main" id="{58F33163-283D-AA3E-22E7-DEF0A3160BCA}"/>
              </a:ext>
            </a:extLst>
          </p:cNvPr>
          <p:cNvSpPr/>
          <p:nvPr/>
        </p:nvSpPr>
        <p:spPr>
          <a:xfrm>
            <a:off x="2857850" y="994764"/>
            <a:ext cx="4767524" cy="800284"/>
          </a:xfrm>
          <a:prstGeom prst="rect">
            <a:avLst/>
          </a:prstGeom>
          <a:noFill/>
          <a:ln>
            <a:noFill/>
          </a:ln>
        </p:spPr>
        <p:txBody>
          <a:bodyPr wrap="none" rtlCol="0" anchor="t">
            <a:spAutoFit/>
          </a:bodyPr>
          <a:lstStyle/>
          <a:p>
            <a:pPr marL="0" marR="0" lvl="0" indent="0" algn="ctr" defTabSz="1371600" rtl="0" eaLnBrk="1" fontAlgn="auto" latinLnBrk="0" hangingPunct="1">
              <a:lnSpc>
                <a:spcPct val="120000"/>
              </a:lnSpc>
              <a:spcBef>
                <a:spcPts val="0"/>
              </a:spcBef>
              <a:spcAft>
                <a:spcPts val="0"/>
              </a:spcAft>
              <a:buClrTx/>
              <a:buSzTx/>
              <a:buFontTx/>
              <a:buNone/>
              <a:tabLst/>
              <a:defRPr/>
            </a:pPr>
            <a:r>
              <a:rPr kumimoji="0" lang="vi-VN" altLang="en-US" sz="4200" b="1" i="0" u="none" strike="noStrike" kern="1200" cap="none" spc="0" normalizeH="0" baseline="0" noProof="0">
                <a:ln>
                  <a:noFill/>
                </a:ln>
                <a:solidFill>
                  <a:srgbClr val="040ECB"/>
                </a:solidFill>
                <a:effectLst>
                  <a:outerShdw blurRad="38100" dist="19050" dir="2700000" algn="tl" rotWithShape="0">
                    <a:srgbClr val="000000">
                      <a:alpha val="40000"/>
                    </a:srgbClr>
                  </a:outerShdw>
                </a:effectLst>
                <a:uLnTx/>
                <a:uFillTx/>
                <a:latin typeface="Times New Roman" panose="02020603050405020304" pitchFamily="18" charset="0"/>
                <a:ea typeface="+mn-ea"/>
                <a:cs typeface="Times New Roman" panose="02020603050405020304" pitchFamily="18" charset="0"/>
              </a:rPr>
              <a:t>Tác giả - Tác phẩm </a:t>
            </a:r>
            <a:endParaRPr kumimoji="0" lang="vi-VN" altLang="en-US" sz="4200" b="1" i="0" u="none" strike="noStrike" kern="1200" cap="none" spc="0" normalizeH="0" baseline="0" noProof="0" dirty="0">
              <a:ln>
                <a:noFill/>
              </a:ln>
              <a:solidFill>
                <a:srgbClr val="040ECB"/>
              </a:solidFill>
              <a:effectLst>
                <a:outerShdw blurRad="38100" dist="19050" dir="2700000" algn="tl" rotWithShape="0">
                  <a:srgbClr val="000000">
                    <a:alpha val="40000"/>
                  </a:srgbClr>
                </a:outerShdw>
              </a:effectLst>
              <a:uLnTx/>
              <a:uFillTx/>
              <a:latin typeface="Times New Roman" panose="02020603050405020304" pitchFamily="18" charset="0"/>
              <a:ea typeface="+mn-ea"/>
              <a:cs typeface="Times New Roman" panose="02020603050405020304" pitchFamily="18" charset="0"/>
            </a:endParaRPr>
          </a:p>
        </p:txBody>
      </p:sp>
      <p:sp>
        <p:nvSpPr>
          <p:cNvPr id="23" name="Rectangle 2">
            <a:extLst>
              <a:ext uri="{FF2B5EF4-FFF2-40B4-BE49-F238E27FC236}">
                <a16:creationId xmlns:a16="http://schemas.microsoft.com/office/drawing/2014/main" id="{ADCB97EF-4ACE-A7A9-37BE-955F7BC637B1}"/>
              </a:ext>
            </a:extLst>
          </p:cNvPr>
          <p:cNvSpPr/>
          <p:nvPr/>
        </p:nvSpPr>
        <p:spPr>
          <a:xfrm>
            <a:off x="495876" y="7302372"/>
            <a:ext cx="7129498" cy="461665"/>
          </a:xfrm>
          <a:prstGeom prst="rect">
            <a:avLst/>
          </a:prstGeom>
          <a:noFill/>
        </p:spPr>
        <p:txBody>
          <a:bodyPr wrap="square">
            <a:spAutoFit/>
            <a:scene3d>
              <a:camera prst="orthographicFront"/>
              <a:lightRig rig="flat" dir="tl">
                <a:rot lat="0" lon="0" rev="6600000"/>
              </a:lightRig>
            </a:scene3d>
            <a:sp3d extrusionH="25400" contourW="8890">
              <a:bevelT w="38100" h="31750"/>
              <a:contourClr>
                <a:srgbClr val="ED7D31">
                  <a:shade val="75000"/>
                </a:srgbClr>
              </a:contourClr>
            </a:sp3d>
          </a:bodyPr>
          <a:lstStyle/>
          <a:p>
            <a:pPr marL="0" marR="0" lvl="0" indent="0" algn="ctr" defTabSz="1371600" rtl="0" eaLnBrk="0" fontAlgn="base" latinLnBrk="0" hangingPunct="0">
              <a:lnSpc>
                <a:spcPct val="100000"/>
              </a:lnSpc>
              <a:spcBef>
                <a:spcPct val="0"/>
              </a:spcBef>
              <a:spcAft>
                <a:spcPct val="0"/>
              </a:spcAft>
              <a:buClrTx/>
              <a:buSzTx/>
              <a:buFontTx/>
              <a:buNone/>
              <a:tabLst/>
              <a:defRPr/>
            </a:pPr>
            <a:r>
              <a:rPr kumimoji="0" lang="vi-VN" sz="2400" b="1" i="0" u="none" strike="noStrike" kern="1200" cap="none" spc="0" normalizeH="0" baseline="0" noProof="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rPr>
              <a:t>NS: Nguyễn Văn Hiên</a:t>
            </a:r>
            <a:endParaRPr kumimoji="0" lang="vi-VN" sz="2400" b="1" i="0" u="none" strike="noStrike" kern="1200" cap="none" spc="0" normalizeH="0" baseline="0" noProof="0" dirty="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endParaRPr>
          </a:p>
        </p:txBody>
      </p:sp>
      <p:pic>
        <p:nvPicPr>
          <p:cNvPr id="13" name="Picture 12">
            <a:extLst>
              <a:ext uri="{FF2B5EF4-FFF2-40B4-BE49-F238E27FC236}">
                <a16:creationId xmlns:a16="http://schemas.microsoft.com/office/drawing/2014/main" id="{D2226E2B-0233-4DDE-A765-99D98ED1797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246981" y="2668805"/>
            <a:ext cx="4363877" cy="4497252"/>
          </a:xfrm>
          <a:prstGeom prst="rect">
            <a:avLst/>
          </a:prstGeom>
        </p:spPr>
      </p:pic>
      <p:sp>
        <p:nvSpPr>
          <p:cNvPr id="24" name="TextBox 23">
            <a:extLst>
              <a:ext uri="{FF2B5EF4-FFF2-40B4-BE49-F238E27FC236}">
                <a16:creationId xmlns:a16="http://schemas.microsoft.com/office/drawing/2014/main" id="{8D584357-776F-4D05-A433-6BC8E0D5303A}"/>
              </a:ext>
            </a:extLst>
          </p:cNvPr>
          <p:cNvSpPr txBox="1"/>
          <p:nvPr/>
        </p:nvSpPr>
        <p:spPr>
          <a:xfrm>
            <a:off x="7436792" y="2789811"/>
            <a:ext cx="9348203" cy="48320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4D5156"/>
                </a:solidFill>
                <a:effectLst/>
                <a:uLnTx/>
                <a:uFillTx/>
                <a:latin typeface="Times New Roman" panose="02020603050405020304" pitchFamily="18" charset="0"/>
                <a:ea typeface="+mn-ea"/>
                <a:cs typeface="+mn-cs"/>
              </a:rPr>
              <a:t>NS Nguyễn Văn Hiên sinh năm 1953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4D5156"/>
                </a:solidFill>
                <a:effectLst/>
                <a:uLnTx/>
                <a:uFillTx/>
                <a:latin typeface="Times New Roman" panose="02020603050405020304" pitchFamily="18" charset="0"/>
                <a:ea typeface="+mn-ea"/>
                <a:cs typeface="+mn-cs"/>
              </a:rPr>
              <a:t>Quê ở Bình Định, là một nhạc sĩ nổi tiếng,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4D5156"/>
                </a:solidFill>
                <a:effectLst/>
                <a:uLnTx/>
                <a:uFillTx/>
                <a:latin typeface="Times New Roman" panose="02020603050405020304" pitchFamily="18" charset="0"/>
                <a:ea typeface="+mn-ea"/>
                <a:cs typeface="+mn-cs"/>
              </a:rPr>
              <a:t>từng hoạt động trong phong trào thanh niên từ sau năm 1975 và tốt nghiệp đại học sáng tác Nhạc viện Thành phố Hồ Chí Minh năm 1993. Ông thường sáng tác nhạc trẻ, nhạc nhẹ, hợp xướng, giao hưởng, nhạc thiếu nhi, sinh viên học sinh.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4D5156"/>
                </a:solidFill>
                <a:effectLst/>
                <a:uLnTx/>
                <a:uFillTx/>
                <a:latin typeface="Times New Roman" panose="02020603050405020304" pitchFamily="18" charset="0"/>
                <a:ea typeface="+mn-ea"/>
                <a:cs typeface="+mn-cs"/>
              </a:rPr>
              <a:t>Các tác phẩm tiêu biểu phải kể đến như: Chúc tết, con thương ba, hổng dám đâu…..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4D5156"/>
                </a:solidFill>
                <a:effectLst/>
                <a:uLnTx/>
                <a:uFillTx/>
                <a:latin typeface="Times New Roman" panose="02020603050405020304" pitchFamily="18" charset="0"/>
                <a:ea typeface="+mn-ea"/>
                <a:cs typeface="+mn-cs"/>
              </a:rPr>
              <a:t>Bài hát bay vào tương lai” với giai điệu vui tươi, rộn ràng, hình ảnh tuổi thơ thật đẹp luôn vươn lên để có tương lai thật tươi sáng.</a:t>
            </a:r>
            <a:endParaRPr kumimoji="0" lang="vi-VN" sz="2800" b="0" i="0" u="none" strike="noStrike" kern="1200" cap="none" spc="0" normalizeH="0" baseline="0" noProof="0">
              <a:ln>
                <a:noFill/>
              </a:ln>
              <a:solidFill>
                <a:srgbClr val="202124"/>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117916488"/>
      </p:ext>
    </p:extLst>
  </p:cSld>
  <p:clrMapOvr>
    <a:masterClrMapping/>
  </p:clrMapOvr>
  <mc:AlternateContent xmlns:mc="http://schemas.openxmlformats.org/markup-compatibility/2006" xmlns:p14="http://schemas.microsoft.com/office/powerpoint/2010/main">
    <mc:Choice Requires="p14">
      <p:transition spd="slow" p14:dur="15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0.70"/>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B82D59-1DFB-4FE6-8DDB-90B7DE2B08EF}"/>
              </a:ext>
            </a:extLst>
          </p:cNvPr>
          <p:cNvPicPr>
            <a:picLocks noChangeAspect="1"/>
          </p:cNvPicPr>
          <p:nvPr/>
        </p:nvPicPr>
        <p:blipFill>
          <a:blip r:embed="rId2"/>
          <a:stretch>
            <a:fillRect/>
          </a:stretch>
        </p:blipFill>
        <p:spPr>
          <a:xfrm>
            <a:off x="-29737" y="1181101"/>
            <a:ext cx="17373600" cy="8540534"/>
          </a:xfrm>
          <a:prstGeom prst="rect">
            <a:avLst/>
          </a:prstGeom>
        </p:spPr>
      </p:pic>
      <p:pic>
        <p:nvPicPr>
          <p:cNvPr id="14" name="Picture 2">
            <a:extLst>
              <a:ext uri="{FF2B5EF4-FFF2-40B4-BE49-F238E27FC236}">
                <a16:creationId xmlns:a16="http://schemas.microsoft.com/office/drawing/2014/main" id="{803E36DC-FB68-49A1-B492-F013ED9BE13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9296402" y="9867899"/>
            <a:ext cx="8991600" cy="419101"/>
          </a:xfrm>
          <a:prstGeom prst="rect">
            <a:avLst/>
          </a:prstGeom>
        </p:spPr>
      </p:pic>
      <p:pic>
        <p:nvPicPr>
          <p:cNvPr id="15" name="Picture 2">
            <a:extLst>
              <a:ext uri="{FF2B5EF4-FFF2-40B4-BE49-F238E27FC236}">
                <a16:creationId xmlns:a16="http://schemas.microsoft.com/office/drawing/2014/main" id="{FE1E6BC3-DA50-449C-A9B1-91037A4754D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246580" y="9867900"/>
            <a:ext cx="9771581" cy="419101"/>
          </a:xfrm>
          <a:prstGeom prst="rect">
            <a:avLst/>
          </a:prstGeom>
        </p:spPr>
      </p:pic>
      <p:pic>
        <p:nvPicPr>
          <p:cNvPr id="16" name="Picture 5">
            <a:extLst>
              <a:ext uri="{FF2B5EF4-FFF2-40B4-BE49-F238E27FC236}">
                <a16:creationId xmlns:a16="http://schemas.microsoft.com/office/drawing/2014/main" id="{DB85FA68-014E-48AF-B8B0-D6DFE8B9C84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0" y="-114300"/>
            <a:ext cx="9150626" cy="304800"/>
          </a:xfrm>
          <a:prstGeom prst="rect">
            <a:avLst/>
          </a:prstGeom>
        </p:spPr>
      </p:pic>
      <p:pic>
        <p:nvPicPr>
          <p:cNvPr id="17" name="Picture 5">
            <a:extLst>
              <a:ext uri="{FF2B5EF4-FFF2-40B4-BE49-F238E27FC236}">
                <a16:creationId xmlns:a16="http://schemas.microsoft.com/office/drawing/2014/main" id="{F8E12D09-92E6-41F2-826B-18529BD2840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144000" y="-114300"/>
            <a:ext cx="9150627" cy="304800"/>
          </a:xfrm>
          <a:prstGeom prst="rect">
            <a:avLst/>
          </a:prstGeom>
        </p:spPr>
      </p:pic>
      <p:sp>
        <p:nvSpPr>
          <p:cNvPr id="10" name="TextBox 9">
            <a:extLst>
              <a:ext uri="{FF2B5EF4-FFF2-40B4-BE49-F238E27FC236}">
                <a16:creationId xmlns:a16="http://schemas.microsoft.com/office/drawing/2014/main" id="{5F2775D3-E3E2-4A8C-85FA-DFE12EEA9C97}"/>
              </a:ext>
            </a:extLst>
          </p:cNvPr>
          <p:cNvSpPr txBox="1"/>
          <p:nvPr/>
        </p:nvSpPr>
        <p:spPr>
          <a:xfrm>
            <a:off x="3068782" y="1864780"/>
            <a:ext cx="137922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0070C0"/>
                </a:solidFill>
                <a:effectLst/>
                <a:uLnTx/>
                <a:uFillTx/>
                <a:latin typeface="Times New Roman" panose="02020603050405020304" pitchFamily="18" charset="0"/>
                <a:ea typeface="+mn-ea"/>
                <a:cs typeface="+mn-cs"/>
              </a:rPr>
              <a:t>Tuổi         thơ       của         chúng                em.           Tựa        như      những   cánh </a:t>
            </a:r>
          </a:p>
        </p:txBody>
      </p:sp>
      <p:sp>
        <p:nvSpPr>
          <p:cNvPr id="11" name="TextBox 10">
            <a:extLst>
              <a:ext uri="{FF2B5EF4-FFF2-40B4-BE49-F238E27FC236}">
                <a16:creationId xmlns:a16="http://schemas.microsoft.com/office/drawing/2014/main" id="{CAAC6C99-FE19-41FB-B727-8C93E24DCE7F}"/>
              </a:ext>
            </a:extLst>
          </p:cNvPr>
          <p:cNvSpPr txBox="1"/>
          <p:nvPr/>
        </p:nvSpPr>
        <p:spPr>
          <a:xfrm>
            <a:off x="1866900" y="2887455"/>
            <a:ext cx="160020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0070C0"/>
                </a:solidFill>
                <a:effectLst/>
                <a:uLnTx/>
                <a:uFillTx/>
                <a:latin typeface="Times New Roman" panose="02020603050405020304" pitchFamily="18" charset="0"/>
                <a:ea typeface="+mn-ea"/>
                <a:cs typeface="+mn-cs"/>
              </a:rPr>
              <a:t>chim.                    Bay            đi                       bay               đi               xây                mùa</a:t>
            </a:r>
          </a:p>
        </p:txBody>
      </p:sp>
      <p:sp>
        <p:nvSpPr>
          <p:cNvPr id="12" name="TextBox 11">
            <a:extLst>
              <a:ext uri="{FF2B5EF4-FFF2-40B4-BE49-F238E27FC236}">
                <a16:creationId xmlns:a16="http://schemas.microsoft.com/office/drawing/2014/main" id="{0F32A3DE-F1CA-4F40-B094-35685B7F10E8}"/>
              </a:ext>
            </a:extLst>
          </p:cNvPr>
          <p:cNvSpPr txBox="1"/>
          <p:nvPr/>
        </p:nvSpPr>
        <p:spPr>
          <a:xfrm>
            <a:off x="1887682" y="3997820"/>
            <a:ext cx="149733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0070C0"/>
                </a:solidFill>
                <a:effectLst/>
                <a:uLnTx/>
                <a:uFillTx/>
                <a:latin typeface="Times New Roman" panose="02020603050405020304" pitchFamily="18" charset="0"/>
                <a:ea typeface="+mn-ea"/>
                <a:cs typeface="+mn-cs"/>
              </a:rPr>
              <a:t>xuân.             Tuổi       thơ        của    chúng        em                   tựa        như     búp    măng</a:t>
            </a:r>
          </a:p>
        </p:txBody>
      </p:sp>
      <p:sp>
        <p:nvSpPr>
          <p:cNvPr id="18" name="TextBox 17">
            <a:extLst>
              <a:ext uri="{FF2B5EF4-FFF2-40B4-BE49-F238E27FC236}">
                <a16:creationId xmlns:a16="http://schemas.microsoft.com/office/drawing/2014/main" id="{83374434-13F7-4ABA-BFE9-BBD55D0B25F3}"/>
              </a:ext>
            </a:extLst>
          </p:cNvPr>
          <p:cNvSpPr txBox="1"/>
          <p:nvPr/>
        </p:nvSpPr>
        <p:spPr>
          <a:xfrm>
            <a:off x="1887682" y="5030538"/>
            <a:ext cx="137922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0070C0"/>
                </a:solidFill>
                <a:effectLst/>
                <a:uLnTx/>
                <a:uFillTx/>
                <a:latin typeface="Times New Roman" panose="02020603050405020304" pitchFamily="18" charset="0"/>
                <a:ea typeface="+mn-ea"/>
                <a:cs typeface="+mn-cs"/>
              </a:rPr>
              <a:t>non.           Vươn     lên               vươn         lên         những              tầm       cao. </a:t>
            </a:r>
          </a:p>
        </p:txBody>
      </p:sp>
      <p:sp>
        <p:nvSpPr>
          <p:cNvPr id="19" name="TextBox 18">
            <a:extLst>
              <a:ext uri="{FF2B5EF4-FFF2-40B4-BE49-F238E27FC236}">
                <a16:creationId xmlns:a16="http://schemas.microsoft.com/office/drawing/2014/main" id="{28264519-C879-4B22-8C92-BE2F64CF6F54}"/>
              </a:ext>
            </a:extLst>
          </p:cNvPr>
          <p:cNvSpPr txBox="1"/>
          <p:nvPr/>
        </p:nvSpPr>
        <p:spPr>
          <a:xfrm>
            <a:off x="1356012" y="7121243"/>
            <a:ext cx="1685579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0070C0"/>
                </a:solidFill>
                <a:effectLst/>
                <a:uLnTx/>
                <a:uFillTx/>
                <a:latin typeface="Times New Roman" panose="02020603050405020304" pitchFamily="18" charset="0"/>
                <a:ea typeface="+mn-ea"/>
                <a:cs typeface="+mn-cs"/>
              </a:rPr>
              <a:t>Vươn  lên        từng   tầm     cao.                         Giống  như    măng   mọc   thẳng. </a:t>
            </a:r>
          </a:p>
        </p:txBody>
      </p:sp>
      <p:sp>
        <p:nvSpPr>
          <p:cNvPr id="20" name="TextBox 19">
            <a:extLst>
              <a:ext uri="{FF2B5EF4-FFF2-40B4-BE49-F238E27FC236}">
                <a16:creationId xmlns:a16="http://schemas.microsoft.com/office/drawing/2014/main" id="{F7D11B51-065F-40DD-A983-D9588519BBB4}"/>
              </a:ext>
            </a:extLst>
          </p:cNvPr>
          <p:cNvSpPr txBox="1"/>
          <p:nvPr/>
        </p:nvSpPr>
        <p:spPr>
          <a:xfrm>
            <a:off x="1356012" y="6088525"/>
            <a:ext cx="1607820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0070C0"/>
                </a:solidFill>
                <a:effectLst/>
                <a:uLnTx/>
                <a:uFillTx/>
                <a:latin typeface="Times New Roman" panose="02020603050405020304" pitchFamily="18" charset="0"/>
                <a:ea typeface="+mn-ea"/>
                <a:cs typeface="+mn-cs"/>
              </a:rPr>
              <a:t>Bay    đi          vào   tương lai.                         Đất    nước   đang   mong  chờ. </a:t>
            </a:r>
          </a:p>
        </p:txBody>
      </p:sp>
      <p:sp>
        <p:nvSpPr>
          <p:cNvPr id="21" name="TextBox 20">
            <a:extLst>
              <a:ext uri="{FF2B5EF4-FFF2-40B4-BE49-F238E27FC236}">
                <a16:creationId xmlns:a16="http://schemas.microsoft.com/office/drawing/2014/main" id="{CE987751-4D6A-4283-91EC-F51B16EA52F9}"/>
              </a:ext>
            </a:extLst>
          </p:cNvPr>
          <p:cNvSpPr txBox="1"/>
          <p:nvPr/>
        </p:nvSpPr>
        <p:spPr>
          <a:xfrm>
            <a:off x="1356012" y="9348335"/>
            <a:ext cx="1544608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0070C0"/>
                </a:solidFill>
                <a:effectLst/>
                <a:uLnTx/>
                <a:uFillTx/>
                <a:latin typeface="Times New Roman" panose="02020603050405020304" pitchFamily="18" charset="0"/>
                <a:ea typeface="+mn-ea"/>
                <a:cs typeface="+mn-cs"/>
              </a:rPr>
              <a:t>Bay    đi              vào   ngày     mai.                          Những cánh chim tuổi      thơ. </a:t>
            </a:r>
          </a:p>
        </p:txBody>
      </p:sp>
      <p:sp>
        <p:nvSpPr>
          <p:cNvPr id="22" name="TextBox 21">
            <a:extLst>
              <a:ext uri="{FF2B5EF4-FFF2-40B4-BE49-F238E27FC236}">
                <a16:creationId xmlns:a16="http://schemas.microsoft.com/office/drawing/2014/main" id="{0C3052F2-6129-4D42-9BA3-AF23ABCAFE74}"/>
              </a:ext>
            </a:extLst>
          </p:cNvPr>
          <p:cNvSpPr txBox="1"/>
          <p:nvPr/>
        </p:nvSpPr>
        <p:spPr>
          <a:xfrm>
            <a:off x="1386199" y="8303497"/>
            <a:ext cx="1513739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0070C0"/>
                </a:solidFill>
                <a:effectLst/>
                <a:uLnTx/>
                <a:uFillTx/>
                <a:latin typeface="Times New Roman" panose="02020603050405020304" pitchFamily="18" charset="0"/>
                <a:ea typeface="+mn-ea"/>
                <a:cs typeface="+mn-cs"/>
              </a:rPr>
              <a:t>Bay  đi          vào   tương     lai.                            Đất   nước  đang  mong    chờ. </a:t>
            </a:r>
          </a:p>
        </p:txBody>
      </p:sp>
      <p:sp>
        <p:nvSpPr>
          <p:cNvPr id="23" name="Rectangle 22">
            <a:extLst>
              <a:ext uri="{FF2B5EF4-FFF2-40B4-BE49-F238E27FC236}">
                <a16:creationId xmlns:a16="http://schemas.microsoft.com/office/drawing/2014/main" id="{CC522309-A465-454F-8B48-38C0D56BF2BD}"/>
              </a:ext>
            </a:extLst>
          </p:cNvPr>
          <p:cNvSpPr/>
          <p:nvPr/>
        </p:nvSpPr>
        <p:spPr>
          <a:xfrm>
            <a:off x="6421582" y="305373"/>
            <a:ext cx="10439400" cy="1747081"/>
          </a:xfrm>
          <a:prstGeom prst="rect">
            <a:avLst/>
          </a:prstGeom>
        </p:spPr>
        <p:txBody>
          <a:bodyPr wrap="square">
            <a:spAutoFit/>
          </a:bodyPr>
          <a:lstStyle/>
          <a:p>
            <a:pPr marL="0" marR="0" lvl="0" indent="0" algn="just" defTabSz="13716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Times New Roman"/>
                <a:ea typeface="Calibri"/>
                <a:cs typeface="+mn-cs"/>
              </a:rPr>
              <a:t>Bay </a:t>
            </a:r>
            <a:r>
              <a:rPr kumimoji="0" lang="vi-VN" sz="4000" b="1" i="0" u="none" strike="noStrike" kern="1200" cap="none" spc="0" normalizeH="0" baseline="0" noProof="0">
                <a:ln>
                  <a:noFill/>
                </a:ln>
                <a:solidFill>
                  <a:srgbClr val="FF0000"/>
                </a:solidFill>
                <a:effectLst/>
                <a:uLnTx/>
                <a:uFillTx/>
                <a:latin typeface="Times New Roman"/>
                <a:ea typeface="Calibri"/>
                <a:cs typeface="+mn-cs"/>
              </a:rPr>
              <a:t>vào tương lai</a:t>
            </a:r>
          </a:p>
          <a:p>
            <a:pPr marL="0" marR="0" lvl="0" indent="0" algn="just" defTabSz="1371600" rtl="0" eaLnBrk="1" fontAlgn="auto" latinLnBrk="0" hangingPunct="1">
              <a:lnSpc>
                <a:spcPct val="150000"/>
              </a:lnSpc>
              <a:spcBef>
                <a:spcPts val="0"/>
              </a:spcBef>
              <a:spcAft>
                <a:spcPts val="0"/>
              </a:spcAft>
              <a:buClrTx/>
              <a:buSzTx/>
              <a:buFontTx/>
              <a:buNone/>
              <a:tabLst/>
              <a:defRPr/>
            </a:pPr>
            <a:r>
              <a:rPr kumimoji="0" lang="vi-VN" sz="3600" b="0" i="0" u="none" strike="noStrike" kern="1200" cap="none" spc="0" normalizeH="0" baseline="0" noProof="0">
                <a:ln>
                  <a:noFill/>
                </a:ln>
                <a:solidFill>
                  <a:prstClr val="black"/>
                </a:solidFill>
                <a:effectLst/>
                <a:uLnTx/>
                <a:uFillTx/>
                <a:latin typeface="Times New Roman"/>
                <a:ea typeface="Calibri"/>
                <a:cs typeface="+mn-cs"/>
              </a:rPr>
              <a:t>                                      </a:t>
            </a:r>
            <a:endParaRPr kumimoji="0" lang="en-US" sz="2400" b="0" i="1" u="none" strike="noStrike" kern="1200" cap="none" spc="0" normalizeH="0" baseline="0" noProof="0" dirty="0">
              <a:ln>
                <a:noFill/>
              </a:ln>
              <a:solidFill>
                <a:prstClr val="black"/>
              </a:solidFill>
              <a:effectLst/>
              <a:uLnTx/>
              <a:uFillTx/>
              <a:latin typeface="Times New Roman"/>
              <a:ea typeface="Calibri"/>
              <a:cs typeface="+mn-cs"/>
            </a:endParaRPr>
          </a:p>
        </p:txBody>
      </p:sp>
      <p:sp>
        <p:nvSpPr>
          <p:cNvPr id="24" name="Rectangle 23">
            <a:extLst>
              <a:ext uri="{FF2B5EF4-FFF2-40B4-BE49-F238E27FC236}">
                <a16:creationId xmlns:a16="http://schemas.microsoft.com/office/drawing/2014/main" id="{34915051-4B28-45FE-A165-559E834C7DF8}"/>
              </a:ext>
            </a:extLst>
          </p:cNvPr>
          <p:cNvSpPr/>
          <p:nvPr/>
        </p:nvSpPr>
        <p:spPr>
          <a:xfrm>
            <a:off x="12386682" y="652990"/>
            <a:ext cx="10439400" cy="579967"/>
          </a:xfrm>
          <a:prstGeom prst="rect">
            <a:avLst/>
          </a:prstGeom>
        </p:spPr>
        <p:txBody>
          <a:bodyPr wrap="square">
            <a:spAutoFit/>
          </a:bodyPr>
          <a:lstStyle/>
          <a:p>
            <a:pPr marL="0" marR="0" lvl="0" indent="0" algn="just" defTabSz="1371600" rtl="0" eaLnBrk="1" fontAlgn="auto" latinLnBrk="0" hangingPunct="1">
              <a:lnSpc>
                <a:spcPct val="150000"/>
              </a:lnSpc>
              <a:spcBef>
                <a:spcPts val="0"/>
              </a:spcBef>
              <a:spcAft>
                <a:spcPts val="0"/>
              </a:spcAft>
              <a:buClrTx/>
              <a:buSzTx/>
              <a:buFontTx/>
              <a:buNone/>
              <a:tabLst/>
              <a:defRPr/>
            </a:pPr>
            <a:r>
              <a:rPr kumimoji="0" lang="vi-VN" sz="2400" b="0" i="1" u="none" strike="noStrike" kern="1200" cap="none" spc="0" normalizeH="0" baseline="0" noProof="0">
                <a:ln>
                  <a:noFill/>
                </a:ln>
                <a:solidFill>
                  <a:prstClr val="black"/>
                </a:solidFill>
                <a:effectLst/>
                <a:uLnTx/>
                <a:uFillTx/>
                <a:latin typeface="Times New Roman"/>
                <a:ea typeface="Calibri"/>
                <a:cs typeface="+mn-cs"/>
              </a:rPr>
              <a:t>Nhạc và lời: Nguyễn Văn Hiên</a:t>
            </a:r>
            <a:endParaRPr kumimoji="0" lang="en-US" sz="2400" b="0" i="1" u="none" strike="noStrike" kern="1200" cap="none" spc="0" normalizeH="0" baseline="0" noProof="0" dirty="0">
              <a:ln>
                <a:noFill/>
              </a:ln>
              <a:solidFill>
                <a:prstClr val="black"/>
              </a:solidFill>
              <a:effectLst/>
              <a:uLnTx/>
              <a:uFillTx/>
              <a:latin typeface="Times New Roman"/>
              <a:ea typeface="Calibri"/>
              <a:cs typeface="+mn-cs"/>
            </a:endParaRPr>
          </a:p>
        </p:txBody>
      </p:sp>
      <p:sp>
        <p:nvSpPr>
          <p:cNvPr id="25" name="Rectangle 24">
            <a:extLst>
              <a:ext uri="{FF2B5EF4-FFF2-40B4-BE49-F238E27FC236}">
                <a16:creationId xmlns:a16="http://schemas.microsoft.com/office/drawing/2014/main" id="{E455EF02-A0F7-4D98-A142-7098C77E80E8}"/>
              </a:ext>
            </a:extLst>
          </p:cNvPr>
          <p:cNvSpPr/>
          <p:nvPr/>
        </p:nvSpPr>
        <p:spPr>
          <a:xfrm>
            <a:off x="2667000" y="817985"/>
            <a:ext cx="10439400" cy="579967"/>
          </a:xfrm>
          <a:prstGeom prst="rect">
            <a:avLst/>
          </a:prstGeom>
        </p:spPr>
        <p:txBody>
          <a:bodyPr wrap="square">
            <a:spAutoFit/>
          </a:bodyPr>
          <a:lstStyle/>
          <a:p>
            <a:pPr marL="0" marR="0" lvl="0" indent="0" algn="just" defTabSz="1371600" rtl="0" eaLnBrk="1" fontAlgn="auto" latinLnBrk="0" hangingPunct="1">
              <a:lnSpc>
                <a:spcPct val="150000"/>
              </a:lnSpc>
              <a:spcBef>
                <a:spcPts val="0"/>
              </a:spcBef>
              <a:spcAft>
                <a:spcPts val="0"/>
              </a:spcAft>
              <a:buClrTx/>
              <a:buSzTx/>
              <a:buFontTx/>
              <a:buNone/>
              <a:tabLst/>
              <a:defRPr/>
            </a:pPr>
            <a:r>
              <a:rPr kumimoji="0" lang="vi-VN" sz="2400" b="0" i="1" u="none" strike="noStrike" kern="1200" cap="none" spc="0" normalizeH="0" baseline="0" noProof="0">
                <a:ln>
                  <a:noFill/>
                </a:ln>
                <a:solidFill>
                  <a:prstClr val="black"/>
                </a:solidFill>
                <a:effectLst/>
                <a:uLnTx/>
                <a:uFillTx/>
                <a:latin typeface="Times New Roman"/>
                <a:ea typeface="Calibri"/>
                <a:cs typeface="+mn-cs"/>
              </a:rPr>
              <a:t>Vui-Rộn ràng</a:t>
            </a:r>
            <a:endParaRPr kumimoji="0" lang="en-US" sz="2400" b="0" i="1" u="none" strike="noStrike" kern="1200" cap="none" spc="0" normalizeH="0" baseline="0" noProof="0" dirty="0">
              <a:ln>
                <a:noFill/>
              </a:ln>
              <a:solidFill>
                <a:prstClr val="black"/>
              </a:solidFill>
              <a:effectLst/>
              <a:uLnTx/>
              <a:uFillTx/>
              <a:latin typeface="Times New Roman"/>
              <a:ea typeface="Calibri"/>
              <a:cs typeface="+mn-cs"/>
            </a:endParaRPr>
          </a:p>
        </p:txBody>
      </p:sp>
    </p:spTree>
    <p:extLst>
      <p:ext uri="{BB962C8B-B14F-4D97-AF65-F5344CB8AC3E}">
        <p14:creationId xmlns:p14="http://schemas.microsoft.com/office/powerpoint/2010/main" val="11391134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FB0442F5-4E89-4771-A20F-4D890F893B2E}"/>
              </a:ext>
            </a:extLst>
          </p:cNvPr>
          <p:cNvSpPr/>
          <p:nvPr/>
        </p:nvSpPr>
        <p:spPr>
          <a:xfrm rot="723738" flipH="1">
            <a:off x="15119901" y="6262626"/>
            <a:ext cx="3377820" cy="3276600"/>
          </a:xfrm>
          <a:custGeom>
            <a:avLst/>
            <a:gdLst/>
            <a:ahLst/>
            <a:cxnLst/>
            <a:rect l="l" t="t" r="r" b="b"/>
            <a:pathLst>
              <a:path w="1598302" h="1208716">
                <a:moveTo>
                  <a:pt x="0" y="0"/>
                </a:moveTo>
                <a:lnTo>
                  <a:pt x="1598302" y="0"/>
                </a:lnTo>
                <a:lnTo>
                  <a:pt x="1598302" y="1208716"/>
                </a:lnTo>
                <a:lnTo>
                  <a:pt x="0" y="1208716"/>
                </a:lnTo>
                <a:lnTo>
                  <a:pt x="0" y="0"/>
                </a:lnTo>
                <a:close/>
              </a:path>
            </a:pathLst>
          </a:custGeom>
          <a:blipFill>
            <a:blip r:embed="rId2"/>
            <a:stretch>
              <a:fillRect/>
            </a:stretch>
          </a:blipFill>
        </p:spPr>
        <p:txBody>
          <a:bodyPr/>
          <a:lstStyle/>
          <a:p>
            <a:endParaRPr lang="vi-VN"/>
          </a:p>
        </p:txBody>
      </p:sp>
      <p:pic>
        <p:nvPicPr>
          <p:cNvPr id="3" name="Picture 3">
            <a:extLst>
              <a:ext uri="{FF2B5EF4-FFF2-40B4-BE49-F238E27FC236}">
                <a16:creationId xmlns:a16="http://schemas.microsoft.com/office/drawing/2014/main" id="{05B90109-D030-491C-AB83-EDF3159B0B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29737" y="9108041"/>
            <a:ext cx="18615689" cy="1253144"/>
          </a:xfrm>
          <a:prstGeom prst="rect">
            <a:avLst/>
          </a:prstGeom>
        </p:spPr>
      </p:pic>
      <p:pic>
        <p:nvPicPr>
          <p:cNvPr id="4" name="Picture 2">
            <a:extLst>
              <a:ext uri="{FF2B5EF4-FFF2-40B4-BE49-F238E27FC236}">
                <a16:creationId xmlns:a16="http://schemas.microsoft.com/office/drawing/2014/main" id="{4B6CACE2-D396-48AD-9F95-0553023AB22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9296402" y="9501187"/>
            <a:ext cx="8991600" cy="785813"/>
          </a:xfrm>
          <a:prstGeom prst="rect">
            <a:avLst/>
          </a:prstGeom>
        </p:spPr>
      </p:pic>
      <p:pic>
        <p:nvPicPr>
          <p:cNvPr id="5" name="Picture 2">
            <a:extLst>
              <a:ext uri="{FF2B5EF4-FFF2-40B4-BE49-F238E27FC236}">
                <a16:creationId xmlns:a16="http://schemas.microsoft.com/office/drawing/2014/main" id="{52167FF1-43A9-4BE7-9D2E-61D2AFA60A6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246580" y="9501188"/>
            <a:ext cx="9771581" cy="785813"/>
          </a:xfrm>
          <a:prstGeom prst="rect">
            <a:avLst/>
          </a:prstGeom>
        </p:spPr>
      </p:pic>
      <p:pic>
        <p:nvPicPr>
          <p:cNvPr id="6" name="Picture 10">
            <a:extLst>
              <a:ext uri="{FF2B5EF4-FFF2-40B4-BE49-F238E27FC236}">
                <a16:creationId xmlns:a16="http://schemas.microsoft.com/office/drawing/2014/main" id="{B66B0F03-7A26-443D-84DC-C12EAE08BEB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834" y="6896100"/>
            <a:ext cx="3048001" cy="3210042"/>
          </a:xfrm>
          <a:prstGeom prst="rect">
            <a:avLst/>
          </a:prstGeom>
        </p:spPr>
      </p:pic>
      <p:grpSp>
        <p:nvGrpSpPr>
          <p:cNvPr id="10" name="Group 9">
            <a:extLst>
              <a:ext uri="{FF2B5EF4-FFF2-40B4-BE49-F238E27FC236}">
                <a16:creationId xmlns:a16="http://schemas.microsoft.com/office/drawing/2014/main" id="{ECAA1E1E-80A5-49D0-BF8D-8B3F5B294AD6}"/>
              </a:ext>
            </a:extLst>
          </p:cNvPr>
          <p:cNvGrpSpPr/>
          <p:nvPr/>
        </p:nvGrpSpPr>
        <p:grpSpPr>
          <a:xfrm>
            <a:off x="0" y="-114300"/>
            <a:ext cx="18294627" cy="1303436"/>
            <a:chOff x="0" y="-114300"/>
            <a:chExt cx="18294627" cy="1303436"/>
          </a:xfrm>
        </p:grpSpPr>
        <p:pic>
          <p:nvPicPr>
            <p:cNvPr id="8" name="Picture 5">
              <a:extLst>
                <a:ext uri="{FF2B5EF4-FFF2-40B4-BE49-F238E27FC236}">
                  <a16:creationId xmlns:a16="http://schemas.microsoft.com/office/drawing/2014/main" id="{3E4D84F7-0E32-4548-951C-E10B8AD3604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0" y="-114300"/>
              <a:ext cx="9150626" cy="1303436"/>
            </a:xfrm>
            <a:prstGeom prst="rect">
              <a:avLst/>
            </a:prstGeom>
          </p:spPr>
        </p:pic>
        <p:pic>
          <p:nvPicPr>
            <p:cNvPr id="9" name="Picture 5">
              <a:extLst>
                <a:ext uri="{FF2B5EF4-FFF2-40B4-BE49-F238E27FC236}">
                  <a16:creationId xmlns:a16="http://schemas.microsoft.com/office/drawing/2014/main" id="{597390B9-9D6E-4A1B-B2FC-6FCFA269540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9144000" y="-114300"/>
              <a:ext cx="9150627" cy="1303436"/>
            </a:xfrm>
            <a:prstGeom prst="rect">
              <a:avLst/>
            </a:prstGeom>
          </p:spPr>
        </p:pic>
      </p:grpSp>
      <p:sp>
        <p:nvSpPr>
          <p:cNvPr id="11" name="Rectangle 10">
            <a:extLst>
              <a:ext uri="{FF2B5EF4-FFF2-40B4-BE49-F238E27FC236}">
                <a16:creationId xmlns:a16="http://schemas.microsoft.com/office/drawing/2014/main" id="{B73D5FA4-7508-4F07-8758-385C7F0589AF}"/>
              </a:ext>
            </a:extLst>
          </p:cNvPr>
          <p:cNvSpPr/>
          <p:nvPr/>
        </p:nvSpPr>
        <p:spPr>
          <a:xfrm>
            <a:off x="1828800" y="2013318"/>
            <a:ext cx="3523722" cy="923330"/>
          </a:xfrm>
          <a:prstGeom prst="rect">
            <a:avLst/>
          </a:prstGeom>
          <a:noFill/>
        </p:spPr>
        <p:txBody>
          <a:bodyPr wrap="none" lIns="91440" tIns="45720" rIns="91440" bIns="45720">
            <a:spAutoFit/>
          </a:bodyPr>
          <a:lstStyle/>
          <a:p>
            <a:pPr algn="ctr"/>
            <a:r>
              <a:rPr lang="vi-VN" sz="5400" b="1" cap="none" spc="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Đọc lời ca</a:t>
            </a:r>
            <a:endParaRPr lang="en-US" sz="5400" b="1" cap="none" spc="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3" name="TextBox 12">
            <a:extLst>
              <a:ext uri="{FF2B5EF4-FFF2-40B4-BE49-F238E27FC236}">
                <a16:creationId xmlns:a16="http://schemas.microsoft.com/office/drawing/2014/main" id="{7374AEAC-9D60-4D74-8B90-669601208D4E}"/>
              </a:ext>
            </a:extLst>
          </p:cNvPr>
          <p:cNvSpPr txBox="1"/>
          <p:nvPr/>
        </p:nvSpPr>
        <p:spPr>
          <a:xfrm>
            <a:off x="3253406" y="3268201"/>
            <a:ext cx="10522231" cy="4031873"/>
          </a:xfrm>
          <a:prstGeom prst="rect">
            <a:avLst/>
          </a:prstGeom>
          <a:noFill/>
        </p:spPr>
        <p:txBody>
          <a:bodyPr wrap="square">
            <a:spAutoFit/>
          </a:bodyPr>
          <a:lstStyle/>
          <a:p>
            <a:r>
              <a:rPr lang="vi-VN" sz="3200">
                <a:solidFill>
                  <a:srgbClr val="FF0000"/>
                </a:solidFill>
                <a:latin typeface="+mj-lt"/>
              </a:rPr>
              <a:t>Câu 1: </a:t>
            </a:r>
            <a:r>
              <a:rPr lang="vi-VN" sz="3200">
                <a:latin typeface="+mj-lt"/>
              </a:rPr>
              <a:t>Tuổi thơ của chúng em. Tựa như những cánh chim. </a:t>
            </a:r>
          </a:p>
          <a:p>
            <a:r>
              <a:rPr lang="vi-VN" sz="3200">
                <a:latin typeface="+mj-lt"/>
              </a:rPr>
              <a:t>              Bay đi bay đi xây mùa xuân. </a:t>
            </a:r>
          </a:p>
          <a:p>
            <a:r>
              <a:rPr lang="vi-VN" sz="3200">
                <a:solidFill>
                  <a:srgbClr val="FF0000"/>
                </a:solidFill>
                <a:latin typeface="+mj-lt"/>
              </a:rPr>
              <a:t>Câu 2:   </a:t>
            </a:r>
            <a:r>
              <a:rPr lang="vi-VN" sz="3200">
                <a:latin typeface="+mj-lt"/>
              </a:rPr>
              <a:t>Tuổi thơ của chúng em tựa như búp măng non. Vươn                            </a:t>
            </a:r>
          </a:p>
          <a:p>
            <a:r>
              <a:rPr lang="vi-VN" sz="3200">
                <a:latin typeface="+mj-lt"/>
              </a:rPr>
              <a:t>              lên vươn lên những tầm cao. </a:t>
            </a:r>
          </a:p>
          <a:p>
            <a:r>
              <a:rPr lang="vi-VN" sz="3200">
                <a:solidFill>
                  <a:srgbClr val="FF0000"/>
                </a:solidFill>
                <a:latin typeface="+mj-lt"/>
              </a:rPr>
              <a:t>Câu 3:   </a:t>
            </a:r>
            <a:r>
              <a:rPr lang="vi-VN" sz="3200">
                <a:latin typeface="+mj-lt"/>
              </a:rPr>
              <a:t>Bay đi vào tương lai. Đất nước đang mong chờ. </a:t>
            </a:r>
          </a:p>
          <a:p>
            <a:r>
              <a:rPr lang="vi-VN" sz="3200">
                <a:solidFill>
                  <a:srgbClr val="FF0000"/>
                </a:solidFill>
                <a:latin typeface="+mj-lt"/>
              </a:rPr>
              <a:t>Câu 4:   </a:t>
            </a:r>
            <a:r>
              <a:rPr lang="vi-VN" sz="3200">
                <a:latin typeface="+mj-lt"/>
              </a:rPr>
              <a:t>Vươn lên từng tầm cao. Giống như măng mọc thẳng. </a:t>
            </a:r>
            <a:r>
              <a:rPr lang="vi-VN" sz="3200">
                <a:solidFill>
                  <a:srgbClr val="FF0000"/>
                </a:solidFill>
                <a:latin typeface="+mj-lt"/>
              </a:rPr>
              <a:t>Câu 5:   </a:t>
            </a:r>
            <a:r>
              <a:rPr lang="vi-VN" sz="3200">
                <a:latin typeface="+mj-lt"/>
              </a:rPr>
              <a:t>Bay đi vào tương lai. Đất nước đang mong chờ. </a:t>
            </a:r>
          </a:p>
          <a:p>
            <a:r>
              <a:rPr lang="vi-VN" sz="3200">
                <a:solidFill>
                  <a:srgbClr val="FF0000"/>
                </a:solidFill>
                <a:latin typeface="+mj-lt"/>
              </a:rPr>
              <a:t>Câu 6:   </a:t>
            </a:r>
            <a:r>
              <a:rPr lang="vi-VN" sz="3200">
                <a:latin typeface="+mj-lt"/>
              </a:rPr>
              <a:t>Bay đi vào ngày mai. Những cánh chim tuổi thơ. </a:t>
            </a:r>
          </a:p>
        </p:txBody>
      </p:sp>
    </p:spTree>
    <p:extLst>
      <p:ext uri="{BB962C8B-B14F-4D97-AF65-F5344CB8AC3E}">
        <p14:creationId xmlns:p14="http://schemas.microsoft.com/office/powerpoint/2010/main" val="238751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hủ đề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190</TotalTime>
  <Words>416</Words>
  <Application>Microsoft Office PowerPoint</Application>
  <PresentationFormat>Custom</PresentationFormat>
  <Paragraphs>46</Paragraphs>
  <Slides>10</Slides>
  <Notes>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10</vt:i4>
      </vt:variant>
    </vt:vector>
  </HeadingPairs>
  <TitlesOfParts>
    <vt:vector size="21" baseType="lpstr">
      <vt:lpstr>Aptos</vt:lpstr>
      <vt:lpstr>等线</vt:lpstr>
      <vt:lpstr>Times New Roman</vt:lpstr>
      <vt:lpstr>Arial</vt:lpstr>
      <vt:lpstr>宋体</vt:lpstr>
      <vt:lpstr>Calibri Light</vt:lpstr>
      <vt:lpstr>Calibri</vt:lpstr>
      <vt:lpstr>1_Office Theme</vt:lpstr>
      <vt:lpstr>第一PPT，www.1ppt.com</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cp:lastModifiedBy>TAM</cp:lastModifiedBy>
  <cp:revision>18</cp:revision>
  <dcterms:created xsi:type="dcterms:W3CDTF">2006-08-16T00:00:00Z</dcterms:created>
  <dcterms:modified xsi:type="dcterms:W3CDTF">2025-11-18T07:09:31Z</dcterms:modified>
  <dc:identifier>DAFfTpxULbY</dc:identifier>
</cp:coreProperties>
</file>