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7" r:id="rId2"/>
    <p:sldMasterId id="2147483759" r:id="rId3"/>
  </p:sldMasterIdLst>
  <p:notesMasterIdLst>
    <p:notesMasterId r:id="rId10"/>
  </p:notesMasterIdLst>
  <p:sldIdLst>
    <p:sldId id="265" r:id="rId4"/>
    <p:sldId id="318" r:id="rId5"/>
    <p:sldId id="261" r:id="rId6"/>
    <p:sldId id="262" r:id="rId7"/>
    <p:sldId id="263" r:id="rId8"/>
    <p:sldId id="38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590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1D65A-0E49-4B81-95BD-DC48648D342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38789-6066-4249-A748-E4DDD3509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7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8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12BFF1-F057-4AE6-8151-29579624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C60B04-066E-4D0D-8B5D-DF293826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FD7113-BD45-4238-B37E-D9F6296A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70E23C-41E9-442D-8CC4-D439A550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493932-F9E8-4AB7-9EE4-00CB7E19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1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0F44F-CB49-4CC6-B272-F0E7D49A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4B5382-C60A-4E7D-A6DA-9748C67E8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9DFEAD-C49A-4377-A080-6060AAAE1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64AB21-624F-4774-B273-2EBFC0A6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00A94E-2020-4718-B251-E272F42A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7FE0F2-90BC-4747-AA91-1953BB929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72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236E2-7CDE-4197-8FF2-44874B66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FDBE7B-0563-47DF-ABE4-4CD64CCC6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49B198F-07B2-4C8F-BEFD-4C905EC2E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5206F7A-E2F9-4253-8CDD-8D9E8FC935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3276424-9B29-452C-B1FE-5A85C31AB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C7BEEFC-198E-4FE8-97C2-0DDF1F47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87F434-BF1A-49E0-B245-AF40962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67D3040-1480-440C-8E68-82B302FF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C209BA-8E57-40F6-8A69-93AE45B0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0EC1F1F-408A-417B-8054-1A0D61C2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8BC884E-0755-4806-8D0B-FBD2E716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F043C45-4733-4BC5-BAE3-6AC98C8F6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22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28929DA-49C3-400C-BDBF-47177EB0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925E41-6084-448C-90BE-2FEA990B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8899C6-42B4-41F4-B9B2-F730B2D8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4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36D2CA-3F36-40AD-A0E5-EE62BDB9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F125D8-5BA5-4807-8355-06863A75D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130056-5D7C-4A70-9A6D-1296EAF6A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6D246F-B3B3-4D1D-97A9-C58B5FCD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8CDFF1-81A8-47C4-8421-C3983DAC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22BF-A263-4068-8247-0002604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79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060FB-C645-409E-9C37-4088543B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70CA5D2-0D4B-4B0F-87BF-E9D5F74EB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27F7260-E45E-428F-B0AD-5C4E07DC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56E42F-4C3E-4498-9179-FCBA4B351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21608F-DCA2-4081-95B1-8052F6F3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ECD0FE-FAE5-4C16-A2B8-FA7447CB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4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D365A5-835B-433B-ADE7-A7D552AF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C12493-1F16-4173-9F38-A25259C7A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B6865C-5BE4-435D-91DF-AFE967847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97EA37-6990-4358-919A-94BCB5F5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2BD52A-2A76-471A-8AE0-87B4FCB5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56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5326265-D050-40A3-8EEA-C35526FAE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D53EB8-4089-4940-A19B-6ABD228A8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951838-AC0C-4087-99EC-D3995750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FEADE-9150-4BDD-A50F-31CBA4D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7E075B-8E69-432A-B3BA-C72BEFB0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70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8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2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A31FF0-F1CF-476C-9F81-4A4F60AF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D9F6467-3E18-4404-B06C-50C2C0699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68887C-DB17-4180-AD8C-2F7A4B75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8561-6F99-411B-BF21-5175E2B0618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4AFC9C5-5355-44EF-A50E-0028AC54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BF9BA4-7BD7-47F8-83C7-93A299DD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C20B5C-6BF8-4786-95F4-791A87CCADD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23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757905"/>
      </p:ext>
    </p:extLst>
  </p:cSld>
  <p:clrMapOvr>
    <a:masterClrMapping/>
  </p:clrMapOvr>
  <p:transition spd="slow" advTm="4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4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5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94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30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09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7DBE98-8F9F-4BA8-92F2-C34CE7DB7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DC03D88-7750-44D8-8B3A-45C7EBFAB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4ADA2-32C6-45D0-AACE-E80703D3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FDF4A7-5192-4043-9835-522A0A07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068022-C69C-4ABF-8601-1841C1F7E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FDF2F-C755-4160-8995-0F0C78D6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17F8E6-0CC5-4AB8-AB95-77485D2B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DE87F7-FF7A-4A40-A4F5-B62A9334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AA735A-1F25-463B-955A-3E8FEFE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BD15FB-0D63-49BE-B300-67CEF276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14FA928-EF7C-8DB4-D6AF-0F58FC1D08E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2" y="74014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EDE4D1D-AE27-ED7D-AD03-7DEC2165992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1D75991-BE61-4561-929A-1C1044F2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BC7BF0-3A48-4C8E-A2C4-460193F99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8DECDF-7746-4978-B88D-C3D458339D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9F425-094F-4CBE-B25C-DEEB36416557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D39F29-DB1E-4016-A34C-E8B4BE44B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FA2CFD-9AF5-49E1-A40C-1067326F1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FF2A-8160-4CB9-8308-416FD304BE9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55C7A0D-1696-2E48-0379-7677A420A5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5732" y="74014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4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9303" y="-20051487"/>
            <a:ext cx="1190663" cy="202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925" y="-20051488"/>
            <a:ext cx="1190663" cy="202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8640" y="24906513"/>
            <a:ext cx="1190663" cy="2024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588" y="24906512"/>
            <a:ext cx="1190663" cy="202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xmlns="" id="{AFC2E59A-C409-D9BE-E252-96A717ECD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8323238" y="748464"/>
            <a:ext cx="3251200" cy="1253067"/>
          </a:xfrm>
          <a:prstGeom prst="rect">
            <a:avLst/>
          </a:prstGeom>
        </p:spPr>
      </p:pic>
      <p:pic>
        <p:nvPicPr>
          <p:cNvPr id="7" name="Picture 36">
            <a:extLst>
              <a:ext uri="{FF2B5EF4-FFF2-40B4-BE49-F238E27FC236}">
                <a16:creationId xmlns:a16="http://schemas.microsoft.com/office/drawing/2014/main" xmlns="" id="{47DAC864-3C3C-3051-940F-E1E013A384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929" y="1538686"/>
            <a:ext cx="3184352" cy="49274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622CEF-FF9C-CE44-349C-3E87500EA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027" y="274226"/>
            <a:ext cx="7681626" cy="21642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95FBC4E-5C30-2D72-4BE0-3C85AD90F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5831" y="1759537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xmlns="" id="{3E38DB15-51E3-4D15-A74F-A4E96C5394D1}"/>
              </a:ext>
            </a:extLst>
          </p:cNvPr>
          <p:cNvSpPr/>
          <p:nvPr/>
        </p:nvSpPr>
        <p:spPr>
          <a:xfrm>
            <a:off x="362858" y="377372"/>
            <a:ext cx="11359962" cy="609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74F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664ACF7-6C9F-F084-8ECB-670CF92BF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4199" l="5312" r="98614">
                        <a14:foregroundMark x1="28868" y1="12155" x2="42263" y2="64088"/>
                        <a14:foregroundMark x1="42263" y1="64088" x2="42494" y2="85912"/>
                        <a14:foregroundMark x1="36952" y1="88122" x2="85450" y2="94199"/>
                        <a14:foregroundMark x1="85450" y1="94199" x2="92841" y2="87845"/>
                        <a14:foregroundMark x1="92841" y1="87845" x2="90762" y2="46961"/>
                        <a14:foregroundMark x1="90762" y1="46961" x2="84988" y2="29834"/>
                        <a14:foregroundMark x1="84988" y1="29006" x2="68822" y2="29006"/>
                        <a14:foregroundMark x1="68822" y1="29006" x2="57506" y2="22099"/>
                        <a14:foregroundMark x1="57506" y1="22099" x2="48961" y2="8011"/>
                        <a14:foregroundMark x1="48961" y1="8011" x2="37182" y2="4696"/>
                        <a14:foregroundMark x1="37182" y1="4696" x2="29561" y2="10221"/>
                        <a14:foregroundMark x1="29561" y1="10221" x2="28868" y2="11602"/>
                        <a14:foregroundMark x1="32102" y1="8564" x2="99307" y2="14088"/>
                        <a14:foregroundMark x1="29792" y1="53039" x2="18245" y2="50552"/>
                        <a14:foregroundMark x1="18245" y1="50552" x2="10162" y2="44475"/>
                        <a14:foregroundMark x1="10162" y1="44475" x2="22864" y2="36740"/>
                        <a14:foregroundMark x1="22864" y1="36740" x2="41339" y2="48066"/>
                        <a14:foregroundMark x1="41339" y1="48066" x2="41339" y2="48066"/>
                        <a14:foregroundMark x1="41339" y1="48066" x2="51732" y2="50829"/>
                        <a14:foregroundMark x1="51732" y1="50829" x2="54273" y2="52486"/>
                        <a14:foregroundMark x1="52887" y1="46409" x2="48961" y2="36740"/>
                        <a14:foregroundMark x1="48961" y1="36740" x2="27021" y2="33425"/>
                        <a14:foregroundMark x1="27021" y1="33425" x2="14088" y2="35359"/>
                        <a14:foregroundMark x1="14088" y1="35359" x2="7390" y2="40608"/>
                        <a14:foregroundMark x1="7390" y1="40331" x2="14088" y2="32320"/>
                        <a14:foregroundMark x1="14088" y1="32320" x2="29561" y2="29006"/>
                        <a14:foregroundMark x1="5312" y1="28729" x2="6697" y2="34530"/>
                        <a14:foregroundMark x1="12240" y1="30110" x2="20554" y2="27624"/>
                        <a14:foregroundMark x1="20554" y1="27624" x2="20785" y2="27348"/>
                      </a14:backgroundRemoval>
                    </a14:imgEffect>
                  </a14:imgLayer>
                </a14:imgProps>
              </a:ext>
            </a:extLst>
          </a:blip>
          <a:srcRect l="2882"/>
          <a:stretch/>
        </p:blipFill>
        <p:spPr>
          <a:xfrm>
            <a:off x="1836308" y="1204224"/>
            <a:ext cx="4253596" cy="3246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B5409-D22A-8C9A-BDA3-A09432DBA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8" b="96399" l="3662" r="97746">
                        <a14:foregroundMark x1="7042" y1="13296" x2="53239" y2="29640"/>
                        <a14:foregroundMark x1="53239" y1="29640" x2="71549" y2="20499"/>
                        <a14:foregroundMark x1="71549" y1="20499" x2="79437" y2="10249"/>
                        <a14:foregroundMark x1="79437" y1="10249" x2="79437" y2="10249"/>
                        <a14:foregroundMark x1="79437" y1="9972" x2="29577" y2="12465"/>
                        <a14:foregroundMark x1="29577" y1="12188" x2="16901" y2="11357"/>
                        <a14:foregroundMark x1="16901" y1="11357" x2="27606" y2="8310"/>
                        <a14:foregroundMark x1="27606" y1="8310" x2="38873" y2="9141"/>
                        <a14:foregroundMark x1="38873" y1="9141" x2="67887" y2="8864"/>
                        <a14:foregroundMark x1="67887" y1="8864" x2="86197" y2="16898"/>
                        <a14:foregroundMark x1="86197" y1="16898" x2="92394" y2="28532"/>
                        <a14:foregroundMark x1="92394" y1="28532" x2="92676" y2="41828"/>
                        <a14:foregroundMark x1="92676" y1="41828" x2="82254" y2="78670"/>
                        <a14:foregroundMark x1="82254" y1="78670" x2="68169" y2="92244"/>
                        <a14:foregroundMark x1="68169" y1="92244" x2="34085" y2="89197"/>
                        <a14:foregroundMark x1="34085" y1="89197" x2="13803" y2="82548"/>
                        <a14:foregroundMark x1="13803" y1="82548" x2="11268" y2="91967"/>
                        <a14:foregroundMark x1="11268" y1="91690" x2="61690" y2="87258"/>
                        <a14:foregroundMark x1="61690" y1="87258" x2="67606" y2="46260"/>
                        <a14:foregroundMark x1="67606" y1="46260" x2="67606" y2="44044"/>
                        <a14:foregroundMark x1="67606" y1="43767" x2="82535" y2="57341"/>
                        <a14:foregroundMark x1="82535" y1="57341" x2="87324" y2="70083"/>
                        <a14:foregroundMark x1="87324" y1="70083" x2="87887" y2="70360"/>
                        <a14:foregroundMark x1="87887" y1="70083" x2="87887" y2="82271"/>
                        <a14:foregroundMark x1="87887" y1="82271" x2="62817" y2="55125"/>
                        <a14:foregroundMark x1="70423" y1="54848" x2="72394" y2="83102"/>
                        <a14:foregroundMark x1="79437" y1="67590" x2="79437" y2="67590"/>
                        <a14:foregroundMark x1="79437" y1="67590" x2="79437" y2="67590"/>
                        <a14:foregroundMark x1="77465" y1="58172" x2="77465" y2="58172"/>
                        <a14:foregroundMark x1="81408" y1="45429" x2="81408" y2="45429"/>
                        <a14:foregroundMark x1="81408" y1="45429" x2="45634" y2="42382"/>
                        <a14:foregroundMark x1="41972" y1="34626" x2="31549" y2="31856"/>
                        <a14:foregroundMark x1="31549" y1="31856" x2="22254" y2="33795"/>
                        <a14:foregroundMark x1="22254" y1="33518" x2="7042" y2="33795"/>
                        <a14:foregroundMark x1="7042" y1="33795" x2="8732" y2="36011"/>
                        <a14:foregroundMark x1="8732" y1="35734" x2="8732" y2="64543"/>
                        <a14:foregroundMark x1="8169" y1="67590" x2="10423" y2="86981"/>
                        <a14:foregroundMark x1="9577" y1="88089" x2="5634" y2="93352"/>
                        <a14:foregroundMark x1="9859" y1="96399" x2="32958" y2="93906"/>
                        <a14:foregroundMark x1="32958" y1="93906" x2="58873" y2="94737"/>
                        <a14:foregroundMark x1="58873" y1="94737" x2="81408" y2="93629"/>
                        <a14:foregroundMark x1="81408" y1="93629" x2="83380" y2="92521"/>
                        <a14:foregroundMark x1="83380" y1="92521" x2="73239" y2="95845"/>
                        <a14:foregroundMark x1="73239" y1="95845" x2="61972" y2="96399"/>
                        <a14:foregroundMark x1="61972" y1="96399" x2="59155" y2="95568"/>
                        <a14:foregroundMark x1="90704" y1="92798" x2="91831" y2="71745"/>
                        <a14:foregroundMark x1="94366" y1="83657" x2="94366" y2="83657"/>
                        <a14:foregroundMark x1="37746" y1="17452" x2="30423" y2="26870"/>
                        <a14:foregroundMark x1="30423" y1="26870" x2="30423" y2="27424"/>
                        <a14:foregroundMark x1="37183" y1="36288" x2="38873" y2="41274"/>
                        <a14:foregroundMark x1="38873" y1="40997" x2="50704" y2="41274"/>
                        <a14:foregroundMark x1="35211" y1="29917" x2="13803" y2="9141"/>
                        <a14:foregroundMark x1="21127" y1="20499" x2="25915" y2="27701"/>
                        <a14:foregroundMark x1="32958" y1="26316" x2="59155" y2="17729"/>
                        <a14:foregroundMark x1="59155" y1="17729" x2="63099" y2="14127"/>
                        <a14:foregroundMark x1="63099" y1="13850" x2="68732" y2="26316"/>
                        <a14:foregroundMark x1="68732" y1="26316" x2="74930" y2="30471"/>
                        <a14:foregroundMark x1="74930" y1="30194" x2="86479" y2="25208"/>
                        <a14:foregroundMark x1="86479" y1="25208" x2="92394" y2="15512"/>
                        <a14:foregroundMark x1="92394" y1="15512" x2="84789" y2="7756"/>
                        <a14:foregroundMark x1="84789" y1="7756" x2="52676" y2="11357"/>
                        <a14:foregroundMark x1="52676" y1="11357" x2="48451" y2="14958"/>
                        <a14:foregroundMark x1="48451" y1="14958" x2="78873" y2="16343"/>
                        <a14:foregroundMark x1="78873" y1="16343" x2="71268" y2="29363"/>
                        <a14:foregroundMark x1="71268" y1="29363" x2="63099" y2="30471"/>
                        <a14:foregroundMark x1="41408" y1="18006" x2="52958" y2="18837"/>
                        <a14:foregroundMark x1="52958" y1="18837" x2="53521" y2="19114"/>
                        <a14:foregroundMark x1="67606" y1="23823" x2="81972" y2="24931"/>
                        <a14:foregroundMark x1="86197" y1="9972" x2="84225" y2="11634"/>
                        <a14:foregroundMark x1="80000" y1="15789" x2="84225" y2="19945"/>
                        <a14:foregroundMark x1="58028" y1="7756" x2="68169" y2="4709"/>
                        <a14:foregroundMark x1="68169" y1="4709" x2="68451" y2="4709"/>
                        <a14:foregroundMark x1="68451" y1="4709" x2="68169" y2="3878"/>
                        <a14:foregroundMark x1="68169" y1="3601" x2="77746" y2="7202"/>
                        <a14:foregroundMark x1="77746" y1="6925" x2="89577" y2="7202"/>
                        <a14:foregroundMark x1="89577" y1="7202" x2="91549" y2="8033"/>
                        <a14:foregroundMark x1="91549" y1="7756" x2="96620" y2="17452"/>
                        <a14:foregroundMark x1="96620" y1="17452" x2="94648" y2="26593"/>
                        <a14:foregroundMark x1="52676" y1="4709" x2="45634" y2="5540"/>
                        <a14:foregroundMark x1="45634" y1="5263" x2="43380" y2="5540"/>
                        <a14:foregroundMark x1="43380" y1="5263" x2="50423" y2="4709"/>
                        <a14:foregroundMark x1="55775" y1="6648" x2="66197" y2="2216"/>
                        <a14:foregroundMark x1="66197" y1="2216" x2="66479" y2="2216"/>
                        <a14:foregroundMark x1="12394" y1="21607" x2="12958" y2="44598"/>
                        <a14:foregroundMark x1="12958" y1="44598" x2="18873" y2="31579"/>
                        <a14:foregroundMark x1="18873" y1="31579" x2="12676" y2="23269"/>
                        <a14:foregroundMark x1="12676" y1="23269" x2="5634" y2="21053"/>
                        <a14:foregroundMark x1="5634" y1="20776" x2="3662" y2="55402"/>
                        <a14:foregroundMark x1="69014" y1="2770" x2="88732" y2="5263"/>
                        <a14:foregroundMark x1="88732" y1="5263" x2="92676" y2="8310"/>
                        <a14:foregroundMark x1="90986" y1="7479" x2="96338" y2="26039"/>
                        <a14:foregroundMark x1="90986" y1="9695" x2="97465" y2="22438"/>
                        <a14:foregroundMark x1="97465" y1="21884" x2="52113" y2="26316"/>
                        <a14:foregroundMark x1="52113" y1="26316" x2="34085" y2="18006"/>
                        <a14:foregroundMark x1="34085" y1="18006" x2="31549" y2="15235"/>
                        <a14:foregroundMark x1="40845" y1="15789" x2="66761" y2="20499"/>
                        <a14:foregroundMark x1="69014" y1="35180" x2="86197" y2="30471"/>
                        <a14:foregroundMark x1="92676" y1="9695" x2="97746" y2="18283"/>
                        <a14:foregroundMark x1="97746" y1="18006" x2="92676" y2="8033"/>
                        <a14:foregroundMark x1="93803" y1="10249" x2="96338" y2="14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5976" y="1204223"/>
            <a:ext cx="3392424" cy="32466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3CD6E0-E1A9-2002-54EA-0EEF45B52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07" b="92606" l="9948" r="95157">
                        <a14:foregroundMark x1="20419" y1="92606" x2="58115" y2="89437"/>
                        <a14:foregroundMark x1="58115" y1="88732" x2="73037" y2="89437"/>
                        <a14:foregroundMark x1="73037" y1="89437" x2="78927" y2="78169"/>
                        <a14:foregroundMark x1="78927" y1="78169" x2="76571" y2="39085"/>
                        <a14:foregroundMark x1="76571" y1="40845" x2="74084" y2="67254"/>
                        <a14:foregroundMark x1="74084" y1="66549" x2="74084" y2="87676"/>
                        <a14:foregroundMark x1="74084" y1="87676" x2="78534" y2="72183"/>
                        <a14:foregroundMark x1="78534" y1="72183" x2="84162" y2="69366"/>
                        <a14:foregroundMark x1="84162" y1="69014" x2="81152" y2="60563"/>
                        <a14:foregroundMark x1="81152" y1="60211" x2="81152" y2="81338"/>
                        <a14:foregroundMark x1="80366" y1="80986" x2="79450" y2="80282"/>
                        <a14:foregroundMark x1="84162" y1="71127" x2="84424" y2="76408"/>
                        <a14:foregroundMark x1="72251" y1="57746" x2="69110" y2="72535"/>
                        <a14:foregroundMark x1="69110" y1="72535" x2="67670" y2="82394"/>
                        <a14:foregroundMark x1="70942" y1="62676" x2="70812" y2="53169"/>
                        <a14:foregroundMark x1="92147" y1="83803" x2="95157" y2="86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7277" y="4053146"/>
            <a:ext cx="6613659" cy="23837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894A84-DEB6-4257-A012-6474335CA3CE}"/>
              </a:ext>
            </a:extLst>
          </p:cNvPr>
          <p:cNvSpPr txBox="1"/>
          <p:nvPr/>
        </p:nvSpPr>
        <p:spPr>
          <a:xfrm>
            <a:off x="1298448" y="434782"/>
            <a:ext cx="8677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Quan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95F410-5DDB-4A94-8B0B-75733354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5067" y="1"/>
            <a:ext cx="3736931" cy="4885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E0CC3AB-616C-4220-AC6D-0900730A6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-4801" b="26028"/>
          <a:stretch/>
        </p:blipFill>
        <p:spPr>
          <a:xfrm>
            <a:off x="-1" y="0"/>
            <a:ext cx="6262049" cy="44968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A1611DF-A828-4D92-84A3-1DD9DF28B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20731"/>
          <a:stretch/>
        </p:blipFill>
        <p:spPr>
          <a:xfrm>
            <a:off x="-413349" y="213307"/>
            <a:ext cx="12133115" cy="72263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23320BA-5319-2A34-CA3D-8A0E02FBA94B}"/>
              </a:ext>
            </a:extLst>
          </p:cNvPr>
          <p:cNvSpPr/>
          <p:nvPr/>
        </p:nvSpPr>
        <p:spPr>
          <a:xfrm>
            <a:off x="-36329" y="946090"/>
            <a:ext cx="6043892" cy="118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等线" panose="020B0604020202020204" charset="-122"/>
                <a:cs typeface="+mn-cs"/>
              </a:rPr>
              <a:t>Tranh 1: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Mang Tre" panose="00000400000000000000" pitchFamily="2" charset="0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1">
            <a:extLst>
              <a:ext uri="{FF2B5EF4-FFF2-40B4-BE49-F238E27FC236}">
                <a16:creationId xmlns:a16="http://schemas.microsoft.com/office/drawing/2014/main" xmlns="" id="{DF77FB15-AC63-BABA-F245-F4E736DE03E0}"/>
              </a:ext>
            </a:extLst>
          </p:cNvPr>
          <p:cNvSpPr/>
          <p:nvPr/>
        </p:nvSpPr>
        <p:spPr>
          <a:xfrm>
            <a:off x="1138582" y="4024842"/>
            <a:ext cx="72576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Nai con nói :”Niềm vui của tớ là được đi dạo trong cánh rừng mùa xuân”</a:t>
            </a:r>
            <a:endParaRPr kumimoji="0" lang="en-US" altLang="zh-C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752">
            <a:off x="5213304" y="-10739"/>
            <a:ext cx="6964953" cy="4906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BEEA8805-BA60-4F15-B5CD-00C9679AA8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248">
            <a:off x="4771521" y="-950994"/>
            <a:ext cx="7075711" cy="52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95F410-5DDB-4A94-8B0B-75733354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5067" y="1"/>
            <a:ext cx="3736931" cy="4885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E0CC3AB-616C-4220-AC6D-0900730A6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-4801" b="26028"/>
          <a:stretch/>
        </p:blipFill>
        <p:spPr>
          <a:xfrm>
            <a:off x="-1" y="0"/>
            <a:ext cx="6262049" cy="44968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A1611DF-A828-4D92-84A3-1DD9DF28B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20731"/>
          <a:stretch/>
        </p:blipFill>
        <p:spPr>
          <a:xfrm>
            <a:off x="-413349" y="213307"/>
            <a:ext cx="12133115" cy="72263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23320BA-5319-2A34-CA3D-8A0E02FBA94B}"/>
              </a:ext>
            </a:extLst>
          </p:cNvPr>
          <p:cNvSpPr/>
          <p:nvPr/>
        </p:nvSpPr>
        <p:spPr>
          <a:xfrm>
            <a:off x="-36329" y="946090"/>
            <a:ext cx="6043892" cy="118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等线" panose="020B0604020202020204" charset="-122"/>
                <a:cs typeface="+mn-cs"/>
              </a:rPr>
              <a:t>Tranh 2: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Mang Tre" panose="00000400000000000000" pitchFamily="2" charset="0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1">
            <a:extLst>
              <a:ext uri="{FF2B5EF4-FFF2-40B4-BE49-F238E27FC236}">
                <a16:creationId xmlns:a16="http://schemas.microsoft.com/office/drawing/2014/main" xmlns="" id="{DF77FB15-AC63-BABA-F245-F4E736DE03E0}"/>
              </a:ext>
            </a:extLst>
          </p:cNvPr>
          <p:cNvSpPr/>
          <p:nvPr/>
        </p:nvSpPr>
        <p:spPr>
          <a:xfrm>
            <a:off x="1090288" y="2027157"/>
            <a:ext cx="49761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Nhím con nói: “Niềm vui của tớ là được cây rừng tặng cho nhiều quả chín.”</a:t>
            </a:r>
            <a:endParaRPr kumimoji="0" lang="en-US" altLang="zh-C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720" t="16666" r="28454" b="28519"/>
          <a:stretch/>
        </p:blipFill>
        <p:spPr>
          <a:xfrm rot="1028892">
            <a:off x="7133530" y="977156"/>
            <a:ext cx="4092559" cy="352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BEEA8805-BA60-4F15-B5CD-00C9679AA8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01">
            <a:off x="6419419" y="-390389"/>
            <a:ext cx="5920169" cy="529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A95F410-5DDB-4A94-8B0B-75733354F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5067" y="1"/>
            <a:ext cx="3736931" cy="48850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E0CC3AB-616C-4220-AC6D-0900730A6A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-4801" b="26028"/>
          <a:stretch/>
        </p:blipFill>
        <p:spPr>
          <a:xfrm>
            <a:off x="-1" y="0"/>
            <a:ext cx="6262049" cy="449684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A1611DF-A828-4D92-84A3-1DD9DF28B0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20731"/>
          <a:stretch/>
        </p:blipFill>
        <p:spPr>
          <a:xfrm>
            <a:off x="-413349" y="213307"/>
            <a:ext cx="12133115" cy="72263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D23320BA-5319-2A34-CA3D-8A0E02FBA94B}"/>
              </a:ext>
            </a:extLst>
          </p:cNvPr>
          <p:cNvSpPr/>
          <p:nvPr/>
        </p:nvSpPr>
        <p:spPr>
          <a:xfrm>
            <a:off x="-36329" y="946090"/>
            <a:ext cx="6043892" cy="1185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Mang Tre" panose="00000400000000000000" pitchFamily="2" charset="0"/>
                <a:ea typeface="等线" panose="020B0604020202020204" charset="-122"/>
                <a:cs typeface="+mn-cs"/>
              </a:rPr>
              <a:t>Tranh 3: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Mang Tre" panose="00000400000000000000" pitchFamily="2" charset="0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1">
            <a:extLst>
              <a:ext uri="{FF2B5EF4-FFF2-40B4-BE49-F238E27FC236}">
                <a16:creationId xmlns:a16="http://schemas.microsoft.com/office/drawing/2014/main" xmlns="" id="{DF77FB15-AC63-BABA-F245-F4E736DE03E0}"/>
              </a:ext>
            </a:extLst>
          </p:cNvPr>
          <p:cNvSpPr/>
          <p:nvPr/>
        </p:nvSpPr>
        <p:spPr>
          <a:xfrm>
            <a:off x="1107564" y="4123759"/>
            <a:ext cx="9080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vi-VN" altLang="zh-C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等线" panose="020B0604020202020204" charset="-122"/>
                <a:cs typeface="Times New Roman" panose="02020603050405020304" pitchFamily="18" charset="0"/>
              </a:rPr>
              <a:t>Các bạn nhỏ nói: “Niềm vui của chúng tớ là được cùng học, cùng chơi với nhau.”</a:t>
            </a:r>
            <a:endParaRPr kumimoji="0" lang="en-US" altLang="zh-C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等线" panose="020B0604020202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33" t="25062" r="30139" b="32716"/>
          <a:stretch/>
        </p:blipFill>
        <p:spPr>
          <a:xfrm>
            <a:off x="4919890" y="393700"/>
            <a:ext cx="7050027" cy="3348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2414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xmlns="" id="{3E38DB15-51E3-4D15-A74F-A4E96C5394D1}"/>
              </a:ext>
            </a:extLst>
          </p:cNvPr>
          <p:cNvSpPr/>
          <p:nvPr/>
        </p:nvSpPr>
        <p:spPr>
          <a:xfrm>
            <a:off x="362858" y="377372"/>
            <a:ext cx="11359962" cy="619614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74F6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7BB15776-52DF-979A-4A10-B56F7DFBCA70}"/>
              </a:ext>
            </a:extLst>
          </p:cNvPr>
          <p:cNvGrpSpPr/>
          <p:nvPr/>
        </p:nvGrpSpPr>
        <p:grpSpPr>
          <a:xfrm>
            <a:off x="707397" y="146953"/>
            <a:ext cx="10527361" cy="1464231"/>
            <a:chOff x="1493548" y="926145"/>
            <a:chExt cx="7902622" cy="1464231"/>
          </a:xfrm>
        </p:grpSpPr>
        <p:sp>
          <p:nvSpPr>
            <p:cNvPr id="3" name="TextBox 8">
              <a:extLst>
                <a:ext uri="{FF2B5EF4-FFF2-40B4-BE49-F238E27FC236}">
                  <a16:creationId xmlns:a16="http://schemas.microsoft.com/office/drawing/2014/main" xmlns="" id="{BAC49487-E70A-2F6D-8E17-D441C55F1345}"/>
                </a:ext>
              </a:extLst>
            </p:cNvPr>
            <p:cNvSpPr txBox="1"/>
            <p:nvPr/>
          </p:nvSpPr>
          <p:spPr>
            <a:xfrm>
              <a:off x="1861907" y="926145"/>
              <a:ext cx="7534263" cy="1464231"/>
            </a:xfrm>
            <a:prstGeom prst="roundRect">
              <a:avLst/>
            </a:prstGeom>
            <a:solidFill>
              <a:srgbClr val="E0FFC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bản</a:t>
              </a:r>
              <a:r>
                <a:rPr lang="en-US" sz="4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9">
              <a:extLst>
                <a:ext uri="{FF2B5EF4-FFF2-40B4-BE49-F238E27FC236}">
                  <a16:creationId xmlns:a16="http://schemas.microsoft.com/office/drawing/2014/main" xmlns="" id="{B5BFE36C-F00E-41DA-9075-40C4770E0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3548" y="1286993"/>
              <a:ext cx="646824" cy="802640"/>
            </a:xfrm>
            <a:prstGeom prst="rect">
              <a:avLst/>
            </a:prstGeom>
          </p:spPr>
        </p:pic>
      </p:grpSp>
      <p:pic>
        <p:nvPicPr>
          <p:cNvPr id="5" name="Picture 19">
            <a:extLst>
              <a:ext uri="{FF2B5EF4-FFF2-40B4-BE49-F238E27FC236}">
                <a16:creationId xmlns:a16="http://schemas.microsoft.com/office/drawing/2014/main" xmlns="" id="{DEB7CAFB-0C73-889D-B853-3E4B191E76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2538" y="2815708"/>
            <a:ext cx="1815577" cy="3842491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9741384E-5C18-155F-855E-F221A04743FB}"/>
              </a:ext>
            </a:extLst>
          </p:cNvPr>
          <p:cNvSpPr/>
          <p:nvPr/>
        </p:nvSpPr>
        <p:spPr>
          <a:xfrm>
            <a:off x="2978539" y="2191035"/>
            <a:ext cx="6330684" cy="830425"/>
          </a:xfrm>
          <a:prstGeom prst="wedgeRoundRectCallout">
            <a:avLst>
              <a:gd name="adj1" fmla="val 36461"/>
              <a:gd name="adj2" fmla="val 8574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25EC2CB1-2C62-8D33-D08A-3239BFFE176B}"/>
              </a:ext>
            </a:extLst>
          </p:cNvPr>
          <p:cNvSpPr/>
          <p:nvPr/>
        </p:nvSpPr>
        <p:spPr>
          <a:xfrm>
            <a:off x="3120779" y="3476927"/>
            <a:ext cx="5635036" cy="1010570"/>
          </a:xfrm>
          <a:prstGeom prst="wedgeRoundRectCallout">
            <a:avLst>
              <a:gd name="adj1" fmla="val 37404"/>
              <a:gd name="adj2" fmla="val 8361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A83333E9-4D87-29AC-9F3F-05203AEDD219}"/>
              </a:ext>
            </a:extLst>
          </p:cNvPr>
          <p:cNvSpPr/>
          <p:nvPr/>
        </p:nvSpPr>
        <p:spPr>
          <a:xfrm>
            <a:off x="3730379" y="5020872"/>
            <a:ext cx="5635036" cy="830425"/>
          </a:xfrm>
          <a:prstGeom prst="wedgeRoundRectCallout">
            <a:avLst>
              <a:gd name="adj1" fmla="val 25324"/>
              <a:gd name="adj2" fmla="val 107768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xmlns="" id="{A6E4A157-20FD-FB9A-CEE1-F9264B15F2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7967" y="2923793"/>
            <a:ext cx="1497369" cy="38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119</Words>
  <Application>Microsoft Office PowerPoint</Application>
  <PresentationFormat>Custom</PresentationFormat>
  <Paragraphs>11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1_Office 主题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2021-08-03T06:01:12Z</dcterms:created>
  <dcterms:modified xsi:type="dcterms:W3CDTF">2025-11-23T02:15:15Z</dcterms:modified>
</cp:coreProperties>
</file>