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8" r:id="rId2"/>
    <p:sldId id="261" r:id="rId3"/>
    <p:sldId id="309" r:id="rId4"/>
    <p:sldId id="301" r:id="rId5"/>
    <p:sldId id="314" r:id="rId6"/>
    <p:sldId id="303" r:id="rId7"/>
    <p:sldId id="304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634" autoAdjust="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79190-943B-A33E-128B-AF66ABD27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BBFE8E-4EA8-567C-F316-7CDED6E79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A2076-BF9F-9C95-63D0-477192CB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C5060-6B19-4C85-F6AA-B37F9B29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33E41-0F53-D3E8-5251-BD942E33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4180B-D074-BCCF-E49E-8E3CBAE3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477117-3990-707E-F7A2-B3F21ACAE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3C943B-22CE-FEF1-5E79-A7406846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434501-00AC-BFFD-2B30-9B9F77AB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99E21-300E-EB1B-D0CD-9D6D7BC6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7E7F76-3201-5C1E-8A32-DC5D9B706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B5691-12CD-0432-2E0E-97AE36442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A3CA0-A16B-4A02-F9B6-22FBC1C2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018C8-9BE5-4320-8E2B-F44534CA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2D29C-4BC2-4D7F-4F6F-067DF2F1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5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BB3F9B-7B6F-7080-7FBC-A3A3AE401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41"/>
          <a:stretch/>
        </p:blipFill>
        <p:spPr>
          <a:xfrm>
            <a:off x="-1" y="-2"/>
            <a:ext cx="12192000" cy="2442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F2B43B-77BB-43C4-3FB4-9E8D97807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2" t="31201" r="17643" b="1090"/>
          <a:stretch/>
        </p:blipFill>
        <p:spPr>
          <a:xfrm>
            <a:off x="-1" y="1289145"/>
            <a:ext cx="12192000" cy="5568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C47E17-5EEF-574B-357A-3A7BC3956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0" t="60349" b="32"/>
          <a:stretch/>
        </p:blipFill>
        <p:spPr>
          <a:xfrm>
            <a:off x="-1" y="3637935"/>
            <a:ext cx="12192000" cy="3220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62E616-7844-C507-E237-4408A32149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1905" y="312253"/>
            <a:ext cx="9988183" cy="140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7A2123-0F07-30B5-E74A-4DF6C6C4D7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34210" y="142636"/>
            <a:ext cx="197179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5C20C-775A-2BEC-DAB9-6555CF1E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5B283C-72F6-4DA7-9F92-6AB2C6D5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040DD6-F64D-8D94-DC96-C93F3CF3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77A38-59B3-8672-F29A-152BF447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DA619E-2029-3720-96B9-D0FB13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3C10B-80C3-FA62-F1EF-B9C5CF5E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D43CF0-EAF0-BA8F-65CA-9A7062A12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6B4150-0CB2-7E8D-C2E6-A048BA26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22AE25-C280-2965-12F9-8A8D5BCE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A8ADC-2F7D-3448-8189-94FFDA54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6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017FE-362D-E017-31F3-DE914DA7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2BD9AF-745C-F5C5-B47E-476D9C8C1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D8B3AD-D436-DA26-35A6-A6F699882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B2554-0C46-D247-2FAB-530A4928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66467D-9C3E-8C21-EFEC-30652C0F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370F81-B972-CAFD-499E-F14A116D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2F7DC-885A-2568-94DF-4AF2744E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0EFDC0-270A-F597-FF6A-6C842BC3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C7451-FE65-095B-EC4E-4CEDCCE2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044FDF-E3C4-DB8B-B399-A63B2AE7C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1123C0-9696-42EF-58B2-E46BC4D30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2659F1-0491-FCE0-3A82-1D075C2C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F7B388-29D1-68CD-19B5-E35513C8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52F71D-46D8-B2E1-30E0-D499C89B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2A79A-7ABC-8562-E61B-C28DFCFE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DEEBB-D3DE-F81F-20C1-BA2FB339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914D05-B260-7594-0E85-0626B7C0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7FD372-0754-43EB-C7C0-967B083F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1058CE-294F-541D-7E0D-B91A6028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FC442D-4D17-0779-E5D6-1F4E77FE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884B4D-A5E3-2457-F3B0-439D6FC9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1FD81-62D7-FF8E-9D10-CBFF3158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40EEE2-6035-FF8B-E514-FBE4AB3F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183D23-8294-838C-58C5-4C8A4F1A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48046-FA60-4B66-2A09-6004C03C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C8E066-DB87-3CAE-6A48-7877C21A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DB730-05C8-525F-E72D-6F2DC922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8CEA6-1FE3-307B-0CBD-C026E2D4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23291E-DFBF-D6D2-3C80-3AA641A57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6B36B9-F1F0-C433-3539-9257FB85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D3FF7A-F0A7-37AD-4071-58667480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5B28A-D762-4A0D-B42B-D677DE20263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C861DF-A691-F313-1D76-77FC27A1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1321DA-7200-A1E5-5D98-28C4DF09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93914-70E2-49E8-98FD-9F714194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5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5330498-F0E9-CC1B-5BF7-21963FAA8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41"/>
          <a:stretch/>
        </p:blipFill>
        <p:spPr>
          <a:xfrm>
            <a:off x="-1" y="-2"/>
            <a:ext cx="12192000" cy="244297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302859A-934C-3B7A-7EE4-DE9901738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2" t="31201" r="17643" b="1090"/>
          <a:stretch/>
        </p:blipFill>
        <p:spPr>
          <a:xfrm>
            <a:off x="-1" y="1289145"/>
            <a:ext cx="12192000" cy="55688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24246D35-D343-700E-6D0D-F2E92B59B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05" y="312253"/>
            <a:ext cx="9988183" cy="1404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86DE9A9-8905-756E-3F25-59A3F7E44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84" y="172713"/>
            <a:ext cx="4645214" cy="4752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8F619B6-302E-4042-2EC6-10F545787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813" y="694207"/>
            <a:ext cx="10458308" cy="5568370"/>
          </a:xfrm>
          <a:prstGeom prst="rect">
            <a:avLst/>
          </a:prstGeom>
          <a:effectLst>
            <a:glow rad="127000">
              <a:srgbClr val="FFA4C9">
                <a:alpha val="70000"/>
              </a:srgbClr>
            </a:glow>
            <a:innerShdw blurRad="114300">
              <a:schemeClr val="bg1"/>
            </a:inn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D7BC2C9-62D1-2DC3-7F67-F7A362EC0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210" y="142636"/>
            <a:ext cx="1971790" cy="19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FFE4AE-7E4A-B7D9-00F7-C2BD1529211B}"/>
              </a:ext>
            </a:extLst>
          </p:cNvPr>
          <p:cNvSpPr txBox="1"/>
          <p:nvPr/>
        </p:nvSpPr>
        <p:spPr>
          <a:xfrm>
            <a:off x="3744597" y="1235212"/>
            <a:ext cx="4295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8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CF6327-7EB6-193F-3435-B965EF3E1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5929" y="4308855"/>
            <a:ext cx="3031187" cy="2520000"/>
          </a:xfrm>
          <a:prstGeom prst="rect">
            <a:avLst/>
          </a:prstGeom>
          <a:effectLst>
            <a:innerShdw blurRad="63500">
              <a:schemeClr val="bg1">
                <a:lumMod val="75000"/>
                <a:alpha val="85000"/>
              </a:schemeClr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E60720-473A-0681-286F-0EE98366B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5420" y="1947256"/>
            <a:ext cx="4285859" cy="810838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BE630B57-5023-BC0E-6D1C-6EA8C6042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" y="21818"/>
            <a:ext cx="1271130" cy="127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26EC04-3AFE-F3CB-0BFF-D0C1251222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0155" y="3019647"/>
            <a:ext cx="8474204" cy="26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809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1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1" dur="7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4">
            <a:extLst>
              <a:ext uri="{FF2B5EF4-FFF2-40B4-BE49-F238E27FC236}">
                <a16:creationId xmlns:a16="http://schemas.microsoft.com/office/drawing/2014/main" xmlns="" id="{369EDE14-1A66-4BA3-A13E-0E7F238B0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04119"/>
              </p:ext>
            </p:extLst>
          </p:nvPr>
        </p:nvGraphicFramePr>
        <p:xfrm>
          <a:off x="783771" y="1257800"/>
          <a:ext cx="10384970" cy="3596640"/>
        </p:xfrm>
        <a:graphic>
          <a:graphicData uri="http://schemas.openxmlformats.org/drawingml/2006/table">
            <a:tbl>
              <a:tblPr firstRow="1" bandRow="1"/>
              <a:tblGrid>
                <a:gridCol w="5192485">
                  <a:extLst>
                    <a:ext uri="{9D8B030D-6E8A-4147-A177-3AD203B41FA5}">
                      <a16:colId xmlns:a16="http://schemas.microsoft.com/office/drawing/2014/main" xmlns="" val="3299483142"/>
                    </a:ext>
                  </a:extLst>
                </a:gridCol>
                <a:gridCol w="5192485">
                  <a:extLst>
                    <a:ext uri="{9D8B030D-6E8A-4147-A177-3AD203B41FA5}">
                      <a16:colId xmlns:a16="http://schemas.microsoft.com/office/drawing/2014/main" xmlns="" val="3025024103"/>
                    </a:ext>
                  </a:extLst>
                </a:gridCol>
              </a:tblGrid>
              <a:tr h="250036"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hoạt động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ngữ chỉ đặc điểm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6617747"/>
                  </a:ext>
                </a:extLst>
              </a:tr>
              <a:tr h="2383680"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  <a:p>
                      <a:endParaRPr lang="x-none" sz="2800" dirty="0">
                        <a:latin typeface="+mj-lt"/>
                      </a:endParaRPr>
                    </a:p>
                    <a:p>
                      <a:endParaRPr lang="x-none" sz="2800" dirty="0">
                        <a:latin typeface="+mj-lt"/>
                      </a:endParaRPr>
                    </a:p>
                    <a:p>
                      <a:endParaRPr lang="x-none" sz="2800" dirty="0">
                        <a:latin typeface="+mj-lt"/>
                      </a:endParaRPr>
                    </a:p>
                    <a:p>
                      <a:endParaRPr lang="x-none" sz="2800" dirty="0">
                        <a:latin typeface="+mj-lt"/>
                      </a:endParaRPr>
                    </a:p>
                    <a:p>
                      <a:endParaRPr lang="x-none" sz="2800" dirty="0">
                        <a:latin typeface="+mj-lt"/>
                      </a:endParaRPr>
                    </a:p>
                    <a:p>
                      <a:endParaRPr lang="x-none" sz="2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x-none" sz="2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11631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3740CA-0006-5AFD-046A-AAFD9DD9E929}"/>
              </a:ext>
            </a:extLst>
          </p:cNvPr>
          <p:cNvSpPr txBox="1"/>
          <p:nvPr/>
        </p:nvSpPr>
        <p:spPr>
          <a:xfrm>
            <a:off x="3015344" y="424780"/>
            <a:ext cx="84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497F624-70C7-8825-7F65-F6E5B7CA6874}"/>
              </a:ext>
            </a:extLst>
          </p:cNvPr>
          <p:cNvGrpSpPr/>
          <p:nvPr/>
        </p:nvGrpSpPr>
        <p:grpSpPr>
          <a:xfrm>
            <a:off x="1742137" y="4805427"/>
            <a:ext cx="3150355" cy="838634"/>
            <a:chOff x="548959" y="3083251"/>
            <a:chExt cx="1808980" cy="751142"/>
          </a:xfrm>
        </p:grpSpPr>
        <p:pic>
          <p:nvPicPr>
            <p:cNvPr id="14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xmlns="" id="{49176A4A-586F-1F0A-796E-DEDA88327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7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CFBA1BA-4D15-EAF6-91F2-94DE9D3DD6D5}"/>
                </a:ext>
              </a:extLst>
            </p:cNvPr>
            <p:cNvSpPr txBox="1"/>
            <p:nvPr/>
          </p:nvSpPr>
          <p:spPr>
            <a:xfrm>
              <a:off x="975089" y="3266173"/>
              <a:ext cx="1104856" cy="41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</a:t>
              </a:r>
              <a:r>
                <a:rPr lang="x-none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hường bạn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061E6E6-B7EF-6F00-6810-7A3A33FB8C9A}"/>
              </a:ext>
            </a:extLst>
          </p:cNvPr>
          <p:cNvGrpSpPr/>
          <p:nvPr/>
        </p:nvGrpSpPr>
        <p:grpSpPr>
          <a:xfrm>
            <a:off x="5164939" y="5652854"/>
            <a:ext cx="2909835" cy="895743"/>
            <a:chOff x="3018088" y="3566909"/>
            <a:chExt cx="1670870" cy="802294"/>
          </a:xfrm>
        </p:grpSpPr>
        <p:pic>
          <p:nvPicPr>
            <p:cNvPr id="17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xmlns="" id="{142185CE-A22F-7D58-A4A1-DF22A1D28C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5227A73-EA84-BA21-E782-F2629E1B361E}"/>
                </a:ext>
              </a:extLst>
            </p:cNvPr>
            <p:cNvSpPr txBox="1"/>
            <p:nvPr/>
          </p:nvSpPr>
          <p:spPr>
            <a:xfrm>
              <a:off x="3507212" y="3761305"/>
              <a:ext cx="658319" cy="41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chia sẻ</a:t>
              </a:r>
              <a:endParaRPr lang="x-none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03E03F-61F1-F8AF-2D92-EAF2CB7E3C18}"/>
              </a:ext>
            </a:extLst>
          </p:cNvPr>
          <p:cNvGrpSpPr/>
          <p:nvPr/>
        </p:nvGrpSpPr>
        <p:grpSpPr>
          <a:xfrm>
            <a:off x="7986438" y="4666179"/>
            <a:ext cx="2758284" cy="872250"/>
            <a:chOff x="4780150" y="2978288"/>
            <a:chExt cx="1583847" cy="781252"/>
          </a:xfrm>
        </p:grpSpPr>
        <p:pic>
          <p:nvPicPr>
            <p:cNvPr id="20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xmlns="" id="{D8C36715-4FB0-9F0B-CA70-1F901D098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24B677B-8ABD-5FF9-5213-53DA0C413AD8}"/>
                </a:ext>
              </a:extLst>
            </p:cNvPr>
            <p:cNvSpPr txBox="1"/>
            <p:nvPr/>
          </p:nvSpPr>
          <p:spPr>
            <a:xfrm>
              <a:off x="5225367" y="3123958"/>
              <a:ext cx="729195" cy="41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giúp đỡ</a:t>
              </a:r>
              <a:endParaRPr lang="x-none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B5DDED3-7710-9A90-051F-52F6BDA15215}"/>
              </a:ext>
            </a:extLst>
          </p:cNvPr>
          <p:cNvGrpSpPr/>
          <p:nvPr/>
        </p:nvGrpSpPr>
        <p:grpSpPr>
          <a:xfrm>
            <a:off x="2326842" y="5718738"/>
            <a:ext cx="2799335" cy="921113"/>
            <a:chOff x="1296209" y="4151193"/>
            <a:chExt cx="1607419" cy="825017"/>
          </a:xfrm>
        </p:grpSpPr>
        <p:pic>
          <p:nvPicPr>
            <p:cNvPr id="23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xmlns="" id="{A5487203-27D2-8BEE-7424-1823FB13C5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EB833EC-0BD7-0170-AFE2-B6D196801CD8}"/>
                </a:ext>
              </a:extLst>
            </p:cNvPr>
            <p:cNvSpPr txBox="1"/>
            <p:nvPr/>
          </p:nvSpPr>
          <p:spPr>
            <a:xfrm>
              <a:off x="1686201" y="4334115"/>
              <a:ext cx="829525" cy="41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chăm chỉ</a:t>
              </a:r>
              <a:endParaRPr lang="x-none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834FA60-E7A1-E923-CF2A-706970C9DDCD}"/>
              </a:ext>
            </a:extLst>
          </p:cNvPr>
          <p:cNvGrpSpPr/>
          <p:nvPr/>
        </p:nvGrpSpPr>
        <p:grpSpPr>
          <a:xfrm>
            <a:off x="8041557" y="5757993"/>
            <a:ext cx="2804537" cy="924337"/>
            <a:chOff x="4739992" y="4151355"/>
            <a:chExt cx="1610406" cy="827905"/>
          </a:xfrm>
        </p:grpSpPr>
        <p:pic>
          <p:nvPicPr>
            <p:cNvPr id="26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xmlns="" id="{4E20A49B-76E9-CF5F-F70A-35E361D0BF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6B7D295-D30F-713B-BC01-68E5C2FE90B3}"/>
                </a:ext>
              </a:extLst>
            </p:cNvPr>
            <p:cNvSpPr txBox="1"/>
            <p:nvPr/>
          </p:nvSpPr>
          <p:spPr>
            <a:xfrm>
              <a:off x="5194081" y="4373435"/>
              <a:ext cx="761522" cy="41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tươi vui</a:t>
              </a:r>
              <a:endParaRPr lang="x-none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1A148F2-9DBF-2B8D-1C64-BBC33DCA914E}"/>
              </a:ext>
            </a:extLst>
          </p:cNvPr>
          <p:cNvGrpSpPr/>
          <p:nvPr/>
        </p:nvGrpSpPr>
        <p:grpSpPr>
          <a:xfrm>
            <a:off x="5105737" y="4704058"/>
            <a:ext cx="2969037" cy="875432"/>
            <a:chOff x="1193891" y="4197349"/>
            <a:chExt cx="1704864" cy="784102"/>
          </a:xfrm>
        </p:grpSpPr>
        <p:pic>
          <p:nvPicPr>
            <p:cNvPr id="29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xmlns="" id="{C1D4B118-F4C8-20D7-1250-121A38C52B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E0E102F-0F37-37E6-BE3F-24E29B9E94C1}"/>
                </a:ext>
              </a:extLst>
            </p:cNvPr>
            <p:cNvSpPr txBox="1"/>
            <p:nvPr/>
          </p:nvSpPr>
          <p:spPr>
            <a:xfrm>
              <a:off x="1591649" y="4417160"/>
              <a:ext cx="868185" cy="413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hiền lành</a:t>
              </a:r>
              <a:endParaRPr lang="x-none" sz="24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854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4.44444E-6 L 0.047 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-1.48148E-6 L -0.05533 -0.00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48148E-6 1.11111E-6 L 0.0294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48148E-6 L 0.01992 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4.07407E-6 L -0.03073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7.40741E-7 L -0.03727 0.02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-0.00157 -0.399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11111E-6 L 0.13634 -0.368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3806 -0.26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602 L -0.10065 -0.309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51107 -0.43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47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0417 -0.2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800EF4-B955-C0A7-3060-1FEE5F9BDC77}"/>
              </a:ext>
            </a:extLst>
          </p:cNvPr>
          <p:cNvSpPr/>
          <p:nvPr/>
        </p:nvSpPr>
        <p:spPr>
          <a:xfrm>
            <a:off x="33868" y="135467"/>
            <a:ext cx="12073467" cy="66040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162D66-7C4C-0539-7390-A05B9FA195DF}"/>
              </a:ext>
            </a:extLst>
          </p:cNvPr>
          <p:cNvSpPr txBox="1"/>
          <p:nvPr/>
        </p:nvSpPr>
        <p:spPr>
          <a:xfrm>
            <a:off x="372533" y="231617"/>
            <a:ext cx="11734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802796E-3940-11B4-2F86-D9F8B0D164CD}"/>
              </a:ext>
            </a:extLst>
          </p:cNvPr>
          <p:cNvGrpSpPr/>
          <p:nvPr/>
        </p:nvGrpSpPr>
        <p:grpSpPr>
          <a:xfrm>
            <a:off x="338667" y="1268397"/>
            <a:ext cx="11463866" cy="1611922"/>
            <a:chOff x="372533" y="1441511"/>
            <a:chExt cx="11463866" cy="16926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E262720-5BD1-ED49-FFCC-27805A22816B}"/>
                </a:ext>
              </a:extLst>
            </p:cNvPr>
            <p:cNvGrpSpPr/>
            <p:nvPr/>
          </p:nvGrpSpPr>
          <p:grpSpPr>
            <a:xfrm>
              <a:off x="372533" y="1443042"/>
              <a:ext cx="11463866" cy="1691155"/>
              <a:chOff x="423333" y="1680109"/>
              <a:chExt cx="11463866" cy="1691155"/>
            </a:xfrm>
          </p:grpSpPr>
          <p:sp>
            <p:nvSpPr>
              <p:cNvPr id="6" name="Rounded Rectangle 3">
                <a:extLst>
                  <a:ext uri="{FF2B5EF4-FFF2-40B4-BE49-F238E27FC236}">
                    <a16:creationId xmlns:a16="http://schemas.microsoft.com/office/drawing/2014/main" xmlns="" id="{173E69A3-C019-2B00-5766-215DC9775E5B}"/>
                  </a:ext>
                </a:extLst>
              </p:cNvPr>
              <p:cNvSpPr/>
              <p:nvPr/>
            </p:nvSpPr>
            <p:spPr>
              <a:xfrm>
                <a:off x="423333" y="1680109"/>
                <a:ext cx="11446933" cy="1689624"/>
              </a:xfrm>
              <a:prstGeom prst="roundRect">
                <a:avLst/>
              </a:prstGeom>
              <a:solidFill>
                <a:srgbClr val="FFCC99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0F04F40-85C2-FB9A-2E1E-C0EFBD866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652933" y="1680109"/>
                <a:ext cx="3234266" cy="1691155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F5398B5-8886-7718-D88D-88E2C87DC8DB}"/>
                </a:ext>
              </a:extLst>
            </p:cNvPr>
            <p:cNvSpPr txBox="1"/>
            <p:nvPr/>
          </p:nvSpPr>
          <p:spPr>
            <a:xfrm>
              <a:off x="389466" y="1441511"/>
              <a:ext cx="8212667" cy="164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a. Mẹ cho Hải cái bánh rất ngon. Hải mang đến cho Hà và Xuân cùng ăn. Mẹ khen: “Con biết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 sẻ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 bạn bè rồi đấy.”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BE05A1C-FC4C-A859-C7ED-82AD39BE9AFE}"/>
              </a:ext>
            </a:extLst>
          </p:cNvPr>
          <p:cNvGrpSpPr/>
          <p:nvPr/>
        </p:nvGrpSpPr>
        <p:grpSpPr>
          <a:xfrm>
            <a:off x="355600" y="2913278"/>
            <a:ext cx="11548114" cy="1622940"/>
            <a:chOff x="355600" y="3184205"/>
            <a:chExt cx="11548114" cy="1736723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xmlns="" id="{D58C8F6E-547D-CAA9-09B0-725B65FDE1B5}"/>
                </a:ext>
              </a:extLst>
            </p:cNvPr>
            <p:cNvSpPr/>
            <p:nvPr/>
          </p:nvSpPr>
          <p:spPr>
            <a:xfrm>
              <a:off x="355600" y="3231304"/>
              <a:ext cx="11446933" cy="1689624"/>
            </a:xfrm>
            <a:prstGeom prst="roundRect">
              <a:avLst/>
            </a:prstGeom>
            <a:solidFill>
              <a:srgbClr val="FFCC9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552271B-680B-8861-2533-80740CAB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5549" y="3229191"/>
              <a:ext cx="3498165" cy="16573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519ECE5-202F-6A5F-EFDF-07F63027DF0C}"/>
                </a:ext>
              </a:extLst>
            </p:cNvPr>
            <p:cNvSpPr txBox="1"/>
            <p:nvPr/>
          </p:nvSpPr>
          <p:spPr>
            <a:xfrm>
              <a:off x="372534" y="3184205"/>
              <a:ext cx="8212666" cy="167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b. Biết Hải ốm, phải nghỉ học, Xuân mang sách vở sang, giảng bài cho bạn. Hải xúc động vì bạn đã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 đỡ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khi mình bị ốm.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9C2412F-3509-574A-D25C-AF2140F9907E}"/>
              </a:ext>
            </a:extLst>
          </p:cNvPr>
          <p:cNvGrpSpPr/>
          <p:nvPr/>
        </p:nvGrpSpPr>
        <p:grpSpPr>
          <a:xfrm>
            <a:off x="313475" y="4560416"/>
            <a:ext cx="11531181" cy="2118585"/>
            <a:chOff x="338667" y="5049181"/>
            <a:chExt cx="11531181" cy="2118585"/>
          </a:xfrm>
        </p:grpSpPr>
        <p:sp>
          <p:nvSpPr>
            <p:cNvPr id="31" name="Rounded Rectangle 23">
              <a:extLst>
                <a:ext uri="{FF2B5EF4-FFF2-40B4-BE49-F238E27FC236}">
                  <a16:creationId xmlns:a16="http://schemas.microsoft.com/office/drawing/2014/main" xmlns="" id="{EF3E0775-6339-A251-9E02-C09E3E6E9002}"/>
                </a:ext>
              </a:extLst>
            </p:cNvPr>
            <p:cNvSpPr/>
            <p:nvPr/>
          </p:nvSpPr>
          <p:spPr>
            <a:xfrm>
              <a:off x="338667" y="5110063"/>
              <a:ext cx="11531181" cy="2057703"/>
            </a:xfrm>
            <a:prstGeom prst="roundRect">
              <a:avLst/>
            </a:prstGeom>
            <a:solidFill>
              <a:srgbClr val="FFCC9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4BDD0ACA-353E-7113-C1E7-A325BAE4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0250" y="5325393"/>
              <a:ext cx="3160542" cy="162704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1A90F93-A85A-198A-24E6-BDB5BA606F56}"/>
                </a:ext>
              </a:extLst>
            </p:cNvPr>
            <p:cNvSpPr txBox="1"/>
            <p:nvPr/>
          </p:nvSpPr>
          <p:spPr>
            <a:xfrm>
              <a:off x="363859" y="5049181"/>
              <a:ext cx="834028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c. Hải và Xuân đều muốn ngồi bàn đầu. Nhưng ở đó chỉ còn một chỗ. Xuân xin cô cho Hải được ngồi chỗ mới. Cô khen Xuân đã biết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nhường bạn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xmlns="" id="{89792DA6-9B26-3C50-56A1-5690FB3ACEB5}"/>
              </a:ext>
            </a:extLst>
          </p:cNvPr>
          <p:cNvSpPr/>
          <p:nvPr/>
        </p:nvSpPr>
        <p:spPr>
          <a:xfrm>
            <a:off x="1240072" y="2286000"/>
            <a:ext cx="1388533" cy="49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522C4093-2CF4-D56D-8674-BA4A27C8D0F1}"/>
              </a:ext>
            </a:extLst>
          </p:cNvPr>
          <p:cNvSpPr/>
          <p:nvPr/>
        </p:nvSpPr>
        <p:spPr>
          <a:xfrm>
            <a:off x="3259865" y="3996316"/>
            <a:ext cx="1482256" cy="49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0F963876-C728-600C-9894-B9532EC968BC}"/>
              </a:ext>
            </a:extLst>
          </p:cNvPr>
          <p:cNvSpPr/>
          <p:nvPr/>
        </p:nvSpPr>
        <p:spPr>
          <a:xfrm>
            <a:off x="1822893" y="6104186"/>
            <a:ext cx="2302933" cy="617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64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138223"/>
            <a:ext cx="11963400" cy="639592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A1EE109-9DEE-AC08-115D-92EF6B2E65F4}"/>
              </a:ext>
            </a:extLst>
          </p:cNvPr>
          <p:cNvSpPr/>
          <p:nvPr/>
        </p:nvSpPr>
        <p:spPr>
          <a:xfrm>
            <a:off x="1032933" y="375926"/>
            <a:ext cx="10735734" cy="77554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8B0E6C-9F19-A1C6-1753-F18FA6FF9B74}"/>
              </a:ext>
            </a:extLst>
          </p:cNvPr>
          <p:cNvSpPr txBox="1"/>
          <p:nvPr/>
        </p:nvSpPr>
        <p:spPr>
          <a:xfrm>
            <a:off x="1151467" y="444860"/>
            <a:ext cx="1061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AE4F2C-AEE3-8D80-97CC-2BAE9F71A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26" y="1219199"/>
            <a:ext cx="4284664" cy="261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A97EF6-3CB1-7F2B-B76B-A8D8057F4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322" y="1219199"/>
            <a:ext cx="3843338" cy="2636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0402D4-2FD3-89D7-870B-58DDDF7BA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9326" y="3906839"/>
            <a:ext cx="4284664" cy="2865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50FB76-9AE6-9154-6065-49638C08D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2491" y="3906839"/>
            <a:ext cx="4101635" cy="29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E7F9BB-6480-1D82-5F9F-224A8C22944D}"/>
              </a:ext>
            </a:extLst>
          </p:cNvPr>
          <p:cNvSpPr txBox="1"/>
          <p:nvPr/>
        </p:nvSpPr>
        <p:spPr>
          <a:xfrm>
            <a:off x="6333459" y="2702192"/>
            <a:ext cx="572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Lan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Hải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xmlns="" id="{019BCFFC-2632-2A19-88A4-77C0EC77AA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298" y="1316665"/>
            <a:ext cx="6111844" cy="43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3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F22BC74-9402-7D7F-A9E7-9661EF13B79D}"/>
              </a:ext>
            </a:extLst>
          </p:cNvPr>
          <p:cNvSpPr/>
          <p:nvPr/>
        </p:nvSpPr>
        <p:spPr>
          <a:xfrm>
            <a:off x="5895975" y="2200940"/>
            <a:ext cx="5610225" cy="2530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đến thăm Hà ốm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 ốm, đang nằm trên giường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0AFF1540-5F70-E671-D1B7-C3B885DD88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126" y="1622646"/>
            <a:ext cx="5387896" cy="36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5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F22BC74-9402-7D7F-A9E7-9661EF13B79D}"/>
              </a:ext>
            </a:extLst>
          </p:cNvPr>
          <p:cNvSpPr/>
          <p:nvPr/>
        </p:nvSpPr>
        <p:spPr>
          <a:xfrm>
            <a:off x="6209414" y="1903228"/>
            <a:ext cx="5296786" cy="2583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Liên lau bàn ghế, bạn Hòa lau cửa kính;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đang trực nhật,…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0">
            <a:hlinkClick r:id="" action="ppaction://media"/>
            <a:extLst>
              <a:ext uri="{FF2B5EF4-FFF2-40B4-BE49-F238E27FC236}">
                <a16:creationId xmlns:a16="http://schemas.microsoft.com/office/drawing/2014/main" xmlns="" id="{743F9009-1EEE-7D1E-DC71-976C55F7C9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112" y="1501554"/>
            <a:ext cx="5560091" cy="38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4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409575"/>
            <a:ext cx="11963400" cy="6124575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F22BC74-9402-7D7F-A9E7-9661EF13B79D}"/>
              </a:ext>
            </a:extLst>
          </p:cNvPr>
          <p:cNvSpPr/>
          <p:nvPr/>
        </p:nvSpPr>
        <p:spPr>
          <a:xfrm>
            <a:off x="6602819" y="2495550"/>
            <a:ext cx="4903381" cy="1409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cùng nhảy múa.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xmlns="" id="{113D7CEF-7C2A-9044-B383-5C30F96D7A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451" y="1352698"/>
            <a:ext cx="6166369" cy="42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361</TotalTime>
  <Words>229</Words>
  <Application>Microsoft Office PowerPoint</Application>
  <PresentationFormat>Custom</PresentationFormat>
  <Paragraphs>26</Paragraphs>
  <Slides>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62</cp:revision>
  <dcterms:created xsi:type="dcterms:W3CDTF">2023-07-15T14:20:43Z</dcterms:created>
  <dcterms:modified xsi:type="dcterms:W3CDTF">2025-11-23T02:18:48Z</dcterms:modified>
  <cp:category>9Slide.vn</cp:category>
</cp:coreProperties>
</file>