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21" r:id="rId2"/>
    <p:sldId id="349" r:id="rId3"/>
    <p:sldId id="324" r:id="rId4"/>
    <p:sldId id="350" r:id="rId5"/>
    <p:sldId id="356" r:id="rId6"/>
    <p:sldId id="348" r:id="rId7"/>
    <p:sldId id="358" r:id="rId8"/>
    <p:sldId id="357" r:id="rId9"/>
    <p:sldId id="346" r:id="rId10"/>
    <p:sldId id="347" r:id="rId11"/>
    <p:sldId id="3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F92"/>
    <a:srgbClr val="62CEB4"/>
    <a:srgbClr val="79D5BF"/>
    <a:srgbClr val="4BB2FF"/>
    <a:srgbClr val="0192FF"/>
    <a:srgbClr val="63C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47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plsgzvzwEY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gif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465491" y="4080941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9007" y="1274227"/>
            <a:ext cx="6096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850009"/>
            <a:ext cx="1696959" cy="23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137D8A-F253-4BDF-AACD-7CD8444B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28418"/>
              </p:ext>
            </p:extLst>
          </p:nvPr>
        </p:nvGraphicFramePr>
        <p:xfrm>
          <a:off x="2323475" y="1231825"/>
          <a:ext cx="9054059" cy="4469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321">
                  <a:extLst>
                    <a:ext uri="{9D8B030D-6E8A-4147-A177-3AD203B41FA5}">
                      <a16:colId xmlns:a16="http://schemas.microsoft.com/office/drawing/2014/main" val="3739858008"/>
                    </a:ext>
                  </a:extLst>
                </a:gridCol>
                <a:gridCol w="2976274">
                  <a:extLst>
                    <a:ext uri="{9D8B030D-6E8A-4147-A177-3AD203B41FA5}">
                      <a16:colId xmlns:a16="http://schemas.microsoft.com/office/drawing/2014/main" val="4112030626"/>
                    </a:ext>
                  </a:extLst>
                </a:gridCol>
                <a:gridCol w="2261969">
                  <a:extLst>
                    <a:ext uri="{9D8B030D-6E8A-4147-A177-3AD203B41FA5}">
                      <a16:colId xmlns:a16="http://schemas.microsoft.com/office/drawing/2014/main" val="704427098"/>
                    </a:ext>
                  </a:extLst>
                </a:gridCol>
                <a:gridCol w="3088495">
                  <a:extLst>
                    <a:ext uri="{9D8B030D-6E8A-4147-A177-3AD203B41FA5}">
                      <a16:colId xmlns:a16="http://schemas.microsoft.com/office/drawing/2014/main" val="1129831784"/>
                    </a:ext>
                  </a:extLst>
                </a:gridCol>
              </a:tblGrid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stt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Tên mặt hàng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Số lượng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Giá tiền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4048272862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Củ cà rốt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01(củ)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4 </a:t>
                      </a:r>
                      <a:r>
                        <a:rPr lang="en-US" sz="3200" dirty="0" err="1">
                          <a:effectLst/>
                        </a:rPr>
                        <a:t>nghìn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830092026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Củ cải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01(củ)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945723041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14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Cà chua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01(quả)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901517966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Táo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01(quả)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12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4073257147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Ổi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01(quả)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4 </a:t>
                      </a:r>
                      <a:r>
                        <a:rPr lang="en-US" sz="3200" dirty="0" err="1">
                          <a:effectLst/>
                        </a:rPr>
                        <a:t>nghìn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54133787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5D0685-998A-4DA5-A750-921552807E39}"/>
              </a:ext>
            </a:extLst>
          </p:cNvPr>
          <p:cNvSpPr/>
          <p:nvPr/>
        </p:nvSpPr>
        <p:spPr>
          <a:xfrm>
            <a:off x="3987502" y="739382"/>
            <a:ext cx="4631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n-US" alt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4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6020F-3548-4B3F-AFBB-E747CA75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3" y="164892"/>
            <a:ext cx="11107712" cy="60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Qu￡ﾺﾣ Gￃﾬ ￢ﾙﾫ Bￃﾩ Candy Ng￡ﾻﾍc Hￃﾠ ￢ﾙﾫ Nh￡ﾺﾡc Thi￡ﾺ﾿u Nhi Vui Nh￡ﾻﾙn Hay Nh￡ﾺﾥt Dￃﾠnh Cho Bￃﾩ">
            <a:hlinkClick r:id="" action="ppaction://media"/>
            <a:extLst>
              <a:ext uri="{FF2B5EF4-FFF2-40B4-BE49-F238E27FC236}">
                <a16:creationId xmlns:a16="http://schemas.microsoft.com/office/drawing/2014/main" id="{168738F3-CF26-4401-89F9-388D9763ED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747" y="202142"/>
            <a:ext cx="11422505" cy="64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8"/>
          <a:stretch/>
        </p:blipFill>
        <p:spPr>
          <a:xfrm>
            <a:off x="815619" y="870466"/>
            <a:ext cx="814607" cy="722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0226" y="1101582"/>
            <a:ext cx="295296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15086" y="511001"/>
            <a:ext cx="6520496" cy="4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460" y="1696332"/>
            <a:ext cx="11084632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88940" y="69233"/>
            <a:ext cx="6174854" cy="51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2732377"/>
            <a:ext cx="2071458" cy="1282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3" y="4219591"/>
            <a:ext cx="1270579" cy="24782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7" y="2659443"/>
            <a:ext cx="1652404" cy="1652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5" y="4443961"/>
            <a:ext cx="993454" cy="2139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43" y="3006319"/>
            <a:ext cx="2359679" cy="1474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44" y="3006319"/>
            <a:ext cx="2429698" cy="1517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89" y="4726087"/>
            <a:ext cx="2399522" cy="17739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12" y="2967643"/>
            <a:ext cx="2644447" cy="17584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00" y="4915670"/>
            <a:ext cx="1146746" cy="1086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96" y="4764274"/>
            <a:ext cx="2429698" cy="1673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82" y="4764274"/>
            <a:ext cx="2656377" cy="17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E57E5-F9C2-4F77-881C-07F62948D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7" r="15027" b="22841"/>
          <a:stretch/>
        </p:blipFill>
        <p:spPr>
          <a:xfrm>
            <a:off x="374754" y="254833"/>
            <a:ext cx="8919148" cy="62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8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F3811-067A-4B2C-B80B-C4E7DC63B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37" y="314794"/>
            <a:ext cx="11292970" cy="63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71B1F-9691-4928-9BC9-693A6BB60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5" y="269824"/>
            <a:ext cx="10658007" cy="63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1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E3DD-7D1B-4E8D-A6D8-85747ED3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6" y="170824"/>
            <a:ext cx="11404024" cy="66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0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C02A65-658D-463D-8546-47D215D27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43766"/>
              </p:ext>
            </p:extLst>
          </p:nvPr>
        </p:nvGraphicFramePr>
        <p:xfrm>
          <a:off x="2278505" y="1109272"/>
          <a:ext cx="6727144" cy="5458311"/>
        </p:xfrm>
        <a:graphic>
          <a:graphicData uri="http://schemas.openxmlformats.org/drawingml/2006/table">
            <a:tbl>
              <a:tblPr firstRow="1" firstCol="1" bandRow="1"/>
              <a:tblGrid>
                <a:gridCol w="494675">
                  <a:extLst>
                    <a:ext uri="{9D8B030D-6E8A-4147-A177-3AD203B41FA5}">
                      <a16:colId xmlns:a16="http://schemas.microsoft.com/office/drawing/2014/main" val="990564815"/>
                    </a:ext>
                  </a:extLst>
                </a:gridCol>
                <a:gridCol w="2180306">
                  <a:extLst>
                    <a:ext uri="{9D8B030D-6E8A-4147-A177-3AD203B41FA5}">
                      <a16:colId xmlns:a16="http://schemas.microsoft.com/office/drawing/2014/main" val="2517243391"/>
                    </a:ext>
                  </a:extLst>
                </a:gridCol>
                <a:gridCol w="1746815">
                  <a:extLst>
                    <a:ext uri="{9D8B030D-6E8A-4147-A177-3AD203B41FA5}">
                      <a16:colId xmlns:a16="http://schemas.microsoft.com/office/drawing/2014/main" val="2628808138"/>
                    </a:ext>
                  </a:extLst>
                </a:gridCol>
                <a:gridCol w="2305348">
                  <a:extLst>
                    <a:ext uri="{9D8B030D-6E8A-4147-A177-3AD203B41FA5}">
                      <a16:colId xmlns:a16="http://schemas.microsoft.com/office/drawing/2014/main" val="558335828"/>
                    </a:ext>
                  </a:extLst>
                </a:gridCol>
              </a:tblGrid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mặt hàng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 tiền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260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 chì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6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 màu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748348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Tẩy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172827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Hộp đựng bút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31614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xoong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9541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83643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41697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275065"/>
                  </a:ext>
                </a:extLst>
              </a:tr>
              <a:tr h="429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Váy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81866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565819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Mũ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18798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 cà rốt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01(củ)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514876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 cải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01(củ)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4266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 chua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01(quả)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411309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Táo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01(quả)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531665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Ổi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01(quả)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29477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38C4DC7-305E-4501-A4A0-F4549071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847" y="179367"/>
            <a:ext cx="38374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A56BEF-F223-466A-9A53-8EEACFD26055}"/>
              </a:ext>
            </a:extLst>
          </p:cNvPr>
          <p:cNvSpPr txBox="1"/>
          <p:nvPr/>
        </p:nvSpPr>
        <p:spPr>
          <a:xfrm>
            <a:off x="3013023" y="-122054"/>
            <a:ext cx="710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0BEEC-4FD0-4FDF-B627-1AC4AC81396B}"/>
              </a:ext>
            </a:extLst>
          </p:cNvPr>
          <p:cNvSpPr txBox="1"/>
          <p:nvPr/>
        </p:nvSpPr>
        <p:spPr>
          <a:xfrm>
            <a:off x="2528341" y="272315"/>
            <a:ext cx="631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: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2FABC7-FC29-4389-9822-02A0CC22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97891"/>
              </p:ext>
            </p:extLst>
          </p:nvPr>
        </p:nvGraphicFramePr>
        <p:xfrm>
          <a:off x="584617" y="953419"/>
          <a:ext cx="10568065" cy="5904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937">
                  <a:extLst>
                    <a:ext uri="{9D8B030D-6E8A-4147-A177-3AD203B41FA5}">
                      <a16:colId xmlns:a16="http://schemas.microsoft.com/office/drawing/2014/main" val="3739858008"/>
                    </a:ext>
                  </a:extLst>
                </a:gridCol>
                <a:gridCol w="2682395">
                  <a:extLst>
                    <a:ext uri="{9D8B030D-6E8A-4147-A177-3AD203B41FA5}">
                      <a16:colId xmlns:a16="http://schemas.microsoft.com/office/drawing/2014/main" val="4112030626"/>
                    </a:ext>
                  </a:extLst>
                </a:gridCol>
                <a:gridCol w="2848637">
                  <a:extLst>
                    <a:ext uri="{9D8B030D-6E8A-4147-A177-3AD203B41FA5}">
                      <a16:colId xmlns:a16="http://schemas.microsoft.com/office/drawing/2014/main" val="704427098"/>
                    </a:ext>
                  </a:extLst>
                </a:gridCol>
                <a:gridCol w="3988096">
                  <a:extLst>
                    <a:ext uri="{9D8B030D-6E8A-4147-A177-3AD203B41FA5}">
                      <a16:colId xmlns:a16="http://schemas.microsoft.com/office/drawing/2014/main" val="1129831784"/>
                    </a:ext>
                  </a:extLst>
                </a:gridCol>
              </a:tblGrid>
              <a:tr h="418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stt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</a:rPr>
                        <a:t>Tên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mặt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hàng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Số lượng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Giá tiền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4048272862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Bút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chì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5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64335698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Bút màu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881634438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03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Tẩy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810685816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Hộp đựng bút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01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093244270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05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xoong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200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099145128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Nồi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405454943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Bát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567324640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đĩa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595731564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Váy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200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521695893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Áo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80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021239564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Mũ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100 </a:t>
                      </a:r>
                      <a:r>
                        <a:rPr lang="en-US" sz="3200" dirty="0" err="1">
                          <a:effectLst/>
                        </a:rPr>
                        <a:t>nghìn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64333709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8354FDC-4B81-4A65-8400-147CEA431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368" y="669025"/>
            <a:ext cx="35738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492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337</Words>
  <Application>Microsoft Office PowerPoint</Application>
  <PresentationFormat>Widescreen</PresentationFormat>
  <Paragraphs>154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tran hong luong</dc:creator>
  <cp:lastModifiedBy>van chinh</cp:lastModifiedBy>
  <cp:revision>169</cp:revision>
  <dcterms:created xsi:type="dcterms:W3CDTF">2021-06-04T09:28:00Z</dcterms:created>
  <dcterms:modified xsi:type="dcterms:W3CDTF">2025-11-26T13:15:13Z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