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301" r:id="rId3"/>
    <p:sldId id="258" r:id="rId4"/>
    <p:sldId id="259" r:id="rId5"/>
    <p:sldId id="305" r:id="rId6"/>
    <p:sldId id="303" r:id="rId7"/>
    <p:sldId id="290" r:id="rId8"/>
    <p:sldId id="291" r:id="rId9"/>
    <p:sldId id="292" r:id="rId10"/>
    <p:sldId id="294" r:id="rId11"/>
    <p:sldId id="293" r:id="rId12"/>
    <p:sldId id="308" r:id="rId13"/>
    <p:sldId id="307" r:id="rId14"/>
    <p:sldId id="298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2FEC4-9227-4686-ADC8-B771F967431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E99F-902A-4101-8E5D-16E89C9E1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A9872-A7AE-4277-A5AB-76AFA11B3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2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A9872-A7AE-4277-A5AB-76AFA11B32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400175"/>
            <a:ext cx="7250879" cy="371981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KẾ HOẠCH BÀI DẠY </a:t>
            </a:r>
          </a:p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MÔN: MĨ THUẬT </a:t>
            </a:r>
          </a:p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LỚP: 5</a:t>
            </a:r>
          </a:p>
          <a:p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Trường: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TIỂU HỌC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TÂN VIÊN</a:t>
            </a:r>
            <a:endParaRPr lang="vi-V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ea typeface="Gulim" panose="020B0600000101010101" pitchFamily="34" charset="-127"/>
            </a:endParaRPr>
          </a:p>
          <a:p>
            <a:r>
              <a:rPr lang="vi-V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Họ 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và tên giáo viên: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Gulim" panose="020B0600000101010101" pitchFamily="34" charset="-127"/>
              </a:rPr>
              <a:t>NGUYỄN THỊ YẾN</a:t>
            </a:r>
            <a:endParaRPr lang="vi-V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ea typeface="Gulim" panose="020B0600000101010101" pitchFamily="34" charset="-127"/>
            </a:endParaRPr>
          </a:p>
          <a:p>
            <a:pPr algn="ctr"/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51377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A1BC-F19D-42F6-82DA-D10663A4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/>
              <a:t>VUI TẾT TRUNG THU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B83DC-1801-4ED5-A3BF-E94EBB869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4950"/>
            <a:ext cx="5724525" cy="4721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F6727-A03F-4ED1-8F94-CB651E23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1538288"/>
            <a:ext cx="5553075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445A55-6151-400A-A569-27E52570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81025"/>
            <a:ext cx="5143500" cy="6162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7BC2FF-8BEC-4239-A547-1C2C99FE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571500"/>
            <a:ext cx="5829300" cy="61674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6A25AE-53B1-4545-B319-613EB8480E00}"/>
              </a:ext>
            </a:extLst>
          </p:cNvPr>
          <p:cNvSpPr txBox="1"/>
          <p:nvPr/>
        </p:nvSpPr>
        <p:spPr>
          <a:xfrm>
            <a:off x="2857500" y="161925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HỘI KHỎE PHÙ ĐỔNG 22/12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87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21689-159C-426B-8432-829CAAE6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949325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/>
              <a:t>VỆ SINH MÔI TRƯỜNG</a:t>
            </a:r>
            <a:endParaRPr lang="en-US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041AD7-7DF0-4992-B2A0-6D9EEE6DE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47751"/>
            <a:ext cx="4952999" cy="5305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337A5-2C25-480A-898E-E752DF213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047750"/>
            <a:ext cx="4952999" cy="53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4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7E8691-74E4-4463-BC3C-7F2218666F6B}"/>
              </a:ext>
            </a:extLst>
          </p:cNvPr>
          <p:cNvSpPr txBox="1"/>
          <p:nvPr/>
        </p:nvSpPr>
        <p:spPr>
          <a:xfrm>
            <a:off x="1247776" y="87868"/>
            <a:ext cx="998219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NHỮNG HOẠT ĐỘNG Ở TRƯỜNG HỌC QUA SPMT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0597C6-2CBD-41AC-9F53-264AAE2E2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135617"/>
            <a:ext cx="4914899" cy="24267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80084A-DC07-44F2-B558-F9C061DB9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33825"/>
            <a:ext cx="5067300" cy="259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019B46-5CB6-470D-B849-96D58BF28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814815"/>
            <a:ext cx="4914900" cy="2709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74CD0-CB34-40A9-A284-A6D1C79DEE9D}"/>
              </a:ext>
            </a:extLst>
          </p:cNvPr>
          <p:cNvSpPr txBox="1"/>
          <p:nvPr/>
        </p:nvSpPr>
        <p:spPr>
          <a:xfrm>
            <a:off x="2438400" y="356449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vi-VN" dirty="0"/>
              <a:t>     </a:t>
            </a:r>
            <a:r>
              <a:rPr lang="en-US" dirty="0"/>
              <a:t> </a:t>
            </a:r>
            <a:r>
              <a:rPr lang="vi-VN" dirty="0"/>
              <a:t>Sản phẩm </a:t>
            </a:r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16E75-A23B-478F-AF35-E0F260AEDE3A}"/>
              </a:ext>
            </a:extLst>
          </p:cNvPr>
          <p:cNvSpPr txBox="1"/>
          <p:nvPr/>
        </p:nvSpPr>
        <p:spPr>
          <a:xfrm>
            <a:off x="8039100" y="3554968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Sản phẩm </a:t>
            </a:r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1D05B-9972-46D8-B44A-0485CAE46201}"/>
              </a:ext>
            </a:extLst>
          </p:cNvPr>
          <p:cNvSpPr txBox="1"/>
          <p:nvPr/>
        </p:nvSpPr>
        <p:spPr>
          <a:xfrm>
            <a:off x="2562225" y="6448425"/>
            <a:ext cx="18573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Sản phẩm </a:t>
            </a:r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3FF66-72F2-407C-A525-A05ABBB3A9F9}"/>
              </a:ext>
            </a:extLst>
          </p:cNvPr>
          <p:cNvSpPr txBox="1"/>
          <p:nvPr/>
        </p:nvSpPr>
        <p:spPr>
          <a:xfrm>
            <a:off x="8426199" y="6479143"/>
            <a:ext cx="198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Sản phẩm</a:t>
            </a:r>
            <a:r>
              <a:rPr lang="en-US" dirty="0"/>
              <a:t>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0F048-3EDD-482A-A114-500C0B9CE577}"/>
              </a:ext>
            </a:extLst>
          </p:cNvPr>
          <p:cNvSpPr txBox="1"/>
          <p:nvPr/>
        </p:nvSpPr>
        <p:spPr>
          <a:xfrm>
            <a:off x="1752599" y="457200"/>
            <a:ext cx="91916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Em cho biết nội dung mỗi sản phẩm thể hiện hoạt động </a:t>
            </a:r>
            <a:r>
              <a:rPr lang="vi-VN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gì 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</a:t>
            </a: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kể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sắc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,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liệu, hình thức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0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535090-46DB-4D14-B99C-4A59788838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135617"/>
            <a:ext cx="4914899" cy="24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F877-0B1C-4618-BAAC-9B723D83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645" y="-26432"/>
            <a:ext cx="7086600" cy="990600"/>
          </a:xfrm>
        </p:spPr>
        <p:txBody>
          <a:bodyPr/>
          <a:lstStyle/>
          <a:p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(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thức</a:t>
            </a:r>
            <a:r>
              <a:rPr lang="en-US" sz="2000" b="1" dirty="0"/>
              <a:t> </a:t>
            </a:r>
            <a:r>
              <a:rPr lang="en-US" sz="2000" b="1" dirty="0" err="1"/>
              <a:t>vẽ</a:t>
            </a:r>
            <a:r>
              <a:rPr lang="en-US" sz="2000" b="1" dirty="0"/>
              <a:t>, </a:t>
            </a:r>
            <a:r>
              <a:rPr lang="en-US" sz="2000" b="1" dirty="0" err="1"/>
              <a:t>chất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sz="2000" b="1" dirty="0"/>
              <a:t>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sáp</a:t>
            </a:r>
            <a:r>
              <a:rPr lang="en-US" sz="2000" b="1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D4C97-2871-440E-B0FC-A061A564B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0" y="3598140"/>
            <a:ext cx="4775200" cy="282747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715EE6-A6E6-429A-8B9F-3ED60CBE41DF}"/>
              </a:ext>
            </a:extLst>
          </p:cNvPr>
          <p:cNvSpPr/>
          <p:nvPr/>
        </p:nvSpPr>
        <p:spPr>
          <a:xfrm>
            <a:off x="812801" y="863298"/>
            <a:ext cx="5283199" cy="2260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CHỌN NỘI DUNG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E7E36-0CAB-4AE4-80BE-D85645F9791F}"/>
              </a:ext>
            </a:extLst>
          </p:cNvPr>
          <p:cNvSpPr txBox="1"/>
          <p:nvPr/>
        </p:nvSpPr>
        <p:spPr>
          <a:xfrm>
            <a:off x="1899920" y="6380480"/>
            <a:ext cx="282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Bước 3:  </a:t>
            </a:r>
            <a:r>
              <a:rPr lang="en-US" sz="2000" b="1" dirty="0" err="1">
                <a:latin typeface="+mj-lt"/>
              </a:rPr>
              <a:t>Vẽ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hình</a:t>
            </a:r>
            <a:r>
              <a:rPr lang="vi-VN" sz="2000" b="1" dirty="0">
                <a:latin typeface="+mj-lt"/>
              </a:rPr>
              <a:t> chi tiết 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9E106-F2B8-40F9-B02A-E051D558B732}"/>
              </a:ext>
            </a:extLst>
          </p:cNvPr>
          <p:cNvSpPr txBox="1"/>
          <p:nvPr/>
        </p:nvSpPr>
        <p:spPr>
          <a:xfrm>
            <a:off x="7086602" y="6414254"/>
            <a:ext cx="4475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Bước 4: </a:t>
            </a:r>
            <a:r>
              <a:rPr lang="en-US" sz="2000" b="1" dirty="0" err="1">
                <a:latin typeface="tim"/>
              </a:rPr>
              <a:t>Vẽ</a:t>
            </a:r>
            <a:r>
              <a:rPr lang="en-US" sz="2000" b="1" dirty="0">
                <a:latin typeface="tim"/>
              </a:rPr>
              <a:t>  </a:t>
            </a:r>
            <a:r>
              <a:rPr lang="en-US" sz="2000" b="1" dirty="0" err="1">
                <a:latin typeface="tim"/>
              </a:rPr>
              <a:t>màu</a:t>
            </a:r>
            <a:r>
              <a:rPr lang="en-US" sz="2000" b="1" dirty="0">
                <a:latin typeface="tim"/>
              </a:rPr>
              <a:t> </a:t>
            </a:r>
            <a:r>
              <a:rPr lang="vi-VN" sz="2000" b="1" dirty="0">
                <a:latin typeface="+mj-lt"/>
              </a:rPr>
              <a:t>và hoàn thiện</a:t>
            </a:r>
            <a:endParaRPr lang="en-US" sz="20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EB7E5-2C5C-479C-83C9-EAA683CA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13102"/>
            <a:ext cx="470408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F6328-8839-4D09-9129-A935B2487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3586782"/>
            <a:ext cx="5384799" cy="2844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8701E-B7C3-43A5-97C6-90260C43BC1D}"/>
              </a:ext>
            </a:extLst>
          </p:cNvPr>
          <p:cNvSpPr txBox="1"/>
          <p:nvPr/>
        </p:nvSpPr>
        <p:spPr>
          <a:xfrm>
            <a:off x="8117840" y="31585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Bước 2: Phác thảo bố cục.</a:t>
            </a:r>
            <a:endParaRPr lang="en-US" sz="20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B5840-0E14-4A20-B7AF-2C18DF90FECC}"/>
              </a:ext>
            </a:extLst>
          </p:cNvPr>
          <p:cNvSpPr txBox="1"/>
          <p:nvPr/>
        </p:nvSpPr>
        <p:spPr>
          <a:xfrm>
            <a:off x="2103120" y="3220720"/>
            <a:ext cx="247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Bước 1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97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EEBE0-255F-59EC-C4C7-044AA953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" y="1690688"/>
            <a:ext cx="10255575" cy="33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 TRA ĐỒ DÙNG HỌC TẬP</a:t>
            </a:r>
          </a:p>
        </p:txBody>
      </p:sp>
      <p:pic>
        <p:nvPicPr>
          <p:cNvPr id="3075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9776" y="3789363"/>
            <a:ext cx="4710113" cy="2933700"/>
          </a:xfrm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789363"/>
            <a:ext cx="40259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1557338"/>
            <a:ext cx="2911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511301"/>
            <a:ext cx="28082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4022" r="14561" b="4178"/>
          <a:stretch>
            <a:fillRect/>
          </a:stretch>
        </p:blipFill>
        <p:spPr bwMode="auto">
          <a:xfrm>
            <a:off x="7391400" y="1341438"/>
            <a:ext cx="3276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34960-2B80-C112-B8D7-FC93C376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2" y="598449"/>
            <a:ext cx="10845138" cy="5908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1E4935-A4AB-0D92-B686-EF23B77B2645}"/>
              </a:ext>
            </a:extLst>
          </p:cNvPr>
          <p:cNvSpPr/>
          <p:nvPr/>
        </p:nvSpPr>
        <p:spPr>
          <a:xfrm>
            <a:off x="1060174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A419DC-9527-4099-83A6-1475844D8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4" y="1291612"/>
            <a:ext cx="5407975" cy="2498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DCBCB3-D7E9-4535-9E0B-884B594C2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4" y="1291612"/>
            <a:ext cx="5400675" cy="24989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6AB490-3BD9-42FC-9140-0C4E6BED1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4" y="3933476"/>
            <a:ext cx="5407975" cy="2781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AAD9EB-F7E3-4B77-9788-FB15B26E7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4" y="3933476"/>
            <a:ext cx="5400676" cy="27816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433490B-6F87-4DFF-86BF-92B6B0C9E524}"/>
              </a:ext>
            </a:extLst>
          </p:cNvPr>
          <p:cNvSpPr txBox="1"/>
          <p:nvPr/>
        </p:nvSpPr>
        <p:spPr>
          <a:xfrm>
            <a:off x="383224" y="213048"/>
            <a:ext cx="10985816" cy="92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NHỮNG HOẠT ĐỘNG Ở TRƯỜNG HỌC QUA HÌNH ẢNH</a:t>
            </a:r>
          </a:p>
          <a:p>
            <a:pPr algn="just">
              <a:lnSpc>
                <a:spcPct val="130000"/>
              </a:lnSpc>
            </a:pPr>
            <a:r>
              <a:rPr lang="vi-VN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Có những hoạt động nào trong các hình ảnh dưới đây?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CF685-A522-46E9-B676-90C8116EB801}"/>
              </a:ext>
            </a:extLst>
          </p:cNvPr>
          <p:cNvSpPr txBox="1"/>
          <p:nvPr/>
        </p:nvSpPr>
        <p:spPr>
          <a:xfrm>
            <a:off x="1047750" y="1819275"/>
            <a:ext cx="10553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/>
              <a:t>- </a:t>
            </a:r>
            <a:r>
              <a:rPr lang="vi-VN" sz="3600" b="1" i="1" dirty="0">
                <a:latin typeface="+mj-lt"/>
              </a:rPr>
              <a:t>Ngoài những hoạt động trên ở trường còn có những hoạt động nào khác?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99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5BE73-646D-46F7-90A8-92622E48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79904-EA48-44DB-8395-897F06A12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80E3EC-6360-495D-AAAE-58BFCBB437A9}"/>
              </a:ext>
            </a:extLst>
          </p:cNvPr>
          <p:cNvSpPr txBox="1"/>
          <p:nvPr/>
        </p:nvSpPr>
        <p:spPr>
          <a:xfrm>
            <a:off x="838200" y="2005697"/>
            <a:ext cx="10667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nhất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? Quang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như thế nào?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1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9AF19-063F-45C5-8DB0-5725BD337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" y="436007"/>
            <a:ext cx="6210300" cy="3381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2BBF0B-704B-4136-B545-4E168DBF2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20" y="489584"/>
            <a:ext cx="5143500" cy="6368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1F3A8-87D4-43DD-8BCF-78FFC155F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9" y="3918584"/>
            <a:ext cx="6210301" cy="3015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5F8771-8834-466D-910B-F1A6947DA743}"/>
              </a:ext>
            </a:extLst>
          </p:cNvPr>
          <p:cNvSpPr txBox="1"/>
          <p:nvPr/>
        </p:nvSpPr>
        <p:spPr>
          <a:xfrm>
            <a:off x="3886200" y="66675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SÂN TRƯỜNG EM GIỜ RA 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94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0A5E1-29C7-4FFD-8E5F-99B54A87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614362"/>
            <a:ext cx="6086475" cy="3114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54049-CBA0-4582-97A5-CCA2C2C3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614362"/>
            <a:ext cx="5143500" cy="6024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33C644-4C96-4578-88A6-996D5615A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3820161"/>
            <a:ext cx="6038850" cy="2818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3FAC38-4BAE-4C89-ABD7-688A3CB1EA06}"/>
              </a:ext>
            </a:extLst>
          </p:cNvPr>
          <p:cNvSpPr txBox="1"/>
          <p:nvPr/>
        </p:nvSpPr>
        <p:spPr>
          <a:xfrm>
            <a:off x="3009900" y="219074"/>
            <a:ext cx="42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+mj-lt"/>
              </a:rPr>
              <a:t>LỄ KHAI GIẢNG NĂM HỌC MỚI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95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2D973-2B7D-4F73-9A3A-58500DD7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24050"/>
            <a:ext cx="5943600" cy="438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01DDE-120F-4FF5-8A87-4D125D98C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924050"/>
            <a:ext cx="5334000" cy="4381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E890C-0C3B-47C9-98A7-494AA3E73DA1}"/>
              </a:ext>
            </a:extLst>
          </p:cNvPr>
          <p:cNvSpPr txBox="1"/>
          <p:nvPr/>
        </p:nvSpPr>
        <p:spPr>
          <a:xfrm>
            <a:off x="2457450" y="676275"/>
            <a:ext cx="721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LỄ KỈ NIỆM THÀNH LẬP TRƯỜNG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88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230</Words>
  <Application>Microsoft Office PowerPoint</Application>
  <PresentationFormat>Widescreen</PresentationFormat>
  <Paragraphs>31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Gulim</vt:lpstr>
      <vt:lpstr>tim</vt:lpstr>
      <vt:lpstr>Times New Roman</vt:lpstr>
      <vt:lpstr>Office Theme</vt:lpstr>
      <vt:lpstr>PowerPoint Presentation</vt:lpstr>
      <vt:lpstr>KIỂM TRA 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VUI TẾT TRUNG THU</vt:lpstr>
      <vt:lpstr>PowerPoint Presentation</vt:lpstr>
      <vt:lpstr>VỆ SINH MÔI TRƯỜNG</vt:lpstr>
      <vt:lpstr>PowerPoint Presentation</vt:lpstr>
      <vt:lpstr>Cách thực hiện( Hình thức vẽ, chất liệu màu sáp)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STD</cp:lastModifiedBy>
  <cp:revision>82</cp:revision>
  <dcterms:created xsi:type="dcterms:W3CDTF">2024-07-21T15:58:24Z</dcterms:created>
  <dcterms:modified xsi:type="dcterms:W3CDTF">2025-11-27T15:13:46Z</dcterms:modified>
</cp:coreProperties>
</file>