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8"/>
  </p:notesMasterIdLst>
  <p:sldIdLst>
    <p:sldId id="476" r:id="rId3"/>
    <p:sldId id="475" r:id="rId4"/>
    <p:sldId id="470" r:id="rId5"/>
    <p:sldId id="484" r:id="rId6"/>
    <p:sldId id="491" r:id="rId7"/>
    <p:sldId id="479" r:id="rId8"/>
    <p:sldId id="481" r:id="rId9"/>
    <p:sldId id="486" r:id="rId10"/>
    <p:sldId id="489" r:id="rId11"/>
    <p:sldId id="487" r:id="rId12"/>
    <p:sldId id="492" r:id="rId13"/>
    <p:sldId id="457" r:id="rId14"/>
    <p:sldId id="483" r:id="rId15"/>
    <p:sldId id="482" r:id="rId16"/>
    <p:sldId id="48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12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A7580-892E-4573-BBBF-F6E21C7D341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AF0F6-9103-45AF-83F2-A6381BBB15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3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01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80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87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54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96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65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8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76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04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0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0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41194" y="191069"/>
            <a:ext cx="8155105" cy="6127844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QUÍ THẦY CÔ VỀ DỰ GIỜ THĂM LỚP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54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5400" b="1" spc="50" dirty="0" err="1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54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4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54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34" y="74197"/>
            <a:ext cx="64902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2: 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530" y="1888435"/>
            <a:ext cx="5931673" cy="40551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2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7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1" y="218661"/>
            <a:ext cx="4474637" cy="33404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 1 cop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18" y="3707296"/>
            <a:ext cx="4582582" cy="315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06" y="119270"/>
            <a:ext cx="4422594" cy="34398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Hướng dẫn 5 bước vẽ tranh phong cảnh biển đơn giản dễ vẽ">
            <a:extLst>
              <a:ext uri="{FF2B5EF4-FFF2-40B4-BE49-F238E27FC236}">
                <a16:creationId xmlns:a16="http://schemas.microsoft.com/office/drawing/2014/main" id="{1817E3B8-EADD-A4FA-4B40-B365DA123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8" y="3707296"/>
            <a:ext cx="4283764" cy="3150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51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: THỰC HÀNH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A4)…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61" y="3942219"/>
            <a:ext cx="5227094" cy="27520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105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88475"/>
              </p:ext>
            </p:extLst>
          </p:nvPr>
        </p:nvGraphicFramePr>
        <p:xfrm>
          <a:off x="0" y="951722"/>
          <a:ext cx="9144000" cy="16764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8093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/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4: </a:t>
                      </a:r>
                      <a:r>
                        <a:rPr lang="en-US" sz="36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xét,đánh</a:t>
                      </a:r>
                      <a:r>
                        <a:rPr lang="en-US" sz="3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endParaRPr lang="en-US" sz="3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en-US" sz="3600" b="1" baseline="0" dirty="0"/>
                    </a:p>
                    <a:p>
                      <a:pPr algn="ctr"/>
                      <a:endParaRPr lang="en-US" sz="3200" b="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85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yeu ngh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2578100"/>
            <a:ext cx="2592387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manh kho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" y="4095750"/>
            <a:ext cx="42767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HANH PHU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0975" y="4202113"/>
            <a:ext cx="32400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WordArt 7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7177088" cy="1674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CÁC THẦY, CÔ GIÁO</a:t>
            </a:r>
          </a:p>
        </p:txBody>
      </p:sp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2175" y="756398"/>
            <a:ext cx="74282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5320597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0"/>
            <a:ext cx="9144000" cy="68862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48E0482-6217-896E-66D6-06143C88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0597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7000" y="1889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HP001 4 hàng" pitchFamily="34" charset="-93"/>
                <a:cs typeface="Times New Roman" pitchFamily="18" charset="0"/>
              </a:rPr>
              <a:t> </a:t>
            </a:r>
            <a:endParaRPr lang="vi-VN" sz="2800" dirty="0">
              <a:latin typeface="HP001 4 hang 1 ô ly" pitchFamily="34" charset="-93"/>
            </a:endParaRPr>
          </a:p>
        </p:txBody>
      </p:sp>
      <p:sp>
        <p:nvSpPr>
          <p:cNvPr id="10249" name="TextBox 4"/>
          <p:cNvSpPr txBox="1">
            <a:spLocks noChangeArrowheads="1"/>
          </p:cNvSpPr>
          <p:nvPr/>
        </p:nvSpPr>
        <p:spPr bwMode="auto">
          <a:xfrm>
            <a:off x="2136775" y="643731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  <a:endParaRPr lang="vi-VN" dirty="0"/>
          </a:p>
        </p:txBody>
      </p:sp>
      <p:sp>
        <p:nvSpPr>
          <p:cNvPr id="10250" name="TextBox 5"/>
          <p:cNvSpPr txBox="1">
            <a:spLocks noChangeArrowheads="1"/>
          </p:cNvSpPr>
          <p:nvPr/>
        </p:nvSpPr>
        <p:spPr bwMode="auto">
          <a:xfrm>
            <a:off x="6764338" y="662146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  <a:endParaRPr lang="vi-V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F8952-9861-910C-96B4-E245F4CB0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8" y="3603625"/>
            <a:ext cx="4283075" cy="3065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5A5FF-1BAC-2EAE-D595-C77D57DF3C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967" y="3497533"/>
            <a:ext cx="4284192" cy="3245405"/>
          </a:xfrm>
          <a:prstGeom prst="rect">
            <a:avLst/>
          </a:prstGeom>
        </p:spPr>
      </p:pic>
      <p:pic>
        <p:nvPicPr>
          <p:cNvPr id="5" name="Picture 9" descr="RÃ©sultat de recherche d'images pour &quot;vinh ha long&quot;">
            <a:extLst>
              <a:ext uri="{FF2B5EF4-FFF2-40B4-BE49-F238E27FC236}">
                <a16:creationId xmlns:a16="http://schemas.microsoft.com/office/drawing/2014/main" id="{4763C38A-DD8A-4C90-D791-3D715B0A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850" y="0"/>
            <a:ext cx="4283075" cy="324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RÃ©sultat de recherche d'images pour &quot;phong cáº£nh Äáº¹p há»i an ÄÃ  náºµng&quot;">
            <a:extLst>
              <a:ext uri="{FF2B5EF4-FFF2-40B4-BE49-F238E27FC236}">
                <a16:creationId xmlns:a16="http://schemas.microsoft.com/office/drawing/2014/main" id="{1A313D52-BCC0-563F-E8EE-7732A1B0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1194" y="0"/>
            <a:ext cx="4249737" cy="324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associÃ©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51355"/>
            <a:ext cx="4283075" cy="333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7000" y="1889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HP001 4 hàng" pitchFamily="34" charset="-93"/>
                <a:cs typeface="Times New Roman" pitchFamily="18" charset="0"/>
              </a:rPr>
              <a:t> </a:t>
            </a:r>
            <a:endParaRPr lang="vi-VN" sz="2800" dirty="0">
              <a:latin typeface="HP001 4 hang 1 ô ly" pitchFamily="34" charset="-93"/>
            </a:endParaRPr>
          </a:p>
        </p:txBody>
      </p:sp>
      <p:pic>
        <p:nvPicPr>
          <p:cNvPr id="24578" name="Picture 2" descr="RÃ©sultat de recherche d'images pour &quot;cáº£nh rung cay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5990" y="51355"/>
            <a:ext cx="4291010" cy="335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RÃ©sultat de recherche d'images pour &quot;cáº£nh cau vong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3571875"/>
            <a:ext cx="4238625" cy="323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RÃ©sultat de recherche d'images pour &quot;cáº£nh mat hoang hon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1388" y="3641725"/>
            <a:ext cx="4265611" cy="316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1835150" y="338296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  <a:endParaRPr lang="vi-VN" dirty="0"/>
          </a:p>
        </p:txBody>
      </p:sp>
      <p:sp>
        <p:nvSpPr>
          <p:cNvPr id="10248" name="TextBox 2"/>
          <p:cNvSpPr txBox="1">
            <a:spLocks noChangeArrowheads="1"/>
          </p:cNvSpPr>
          <p:nvPr/>
        </p:nvSpPr>
        <p:spPr bwMode="auto">
          <a:xfrm>
            <a:off x="6516688" y="3068638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endParaRPr lang="vi-VN" dirty="0"/>
          </a:p>
        </p:txBody>
      </p:sp>
      <p:sp>
        <p:nvSpPr>
          <p:cNvPr id="10249" name="TextBox 4"/>
          <p:cNvSpPr txBox="1">
            <a:spLocks noChangeArrowheads="1"/>
          </p:cNvSpPr>
          <p:nvPr/>
        </p:nvSpPr>
        <p:spPr bwMode="auto">
          <a:xfrm>
            <a:off x="2136775" y="643731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  <a:endParaRPr lang="vi-VN" dirty="0"/>
          </a:p>
        </p:txBody>
      </p:sp>
      <p:sp>
        <p:nvSpPr>
          <p:cNvPr id="10250" name="TextBox 5"/>
          <p:cNvSpPr txBox="1">
            <a:spLocks noChangeArrowheads="1"/>
          </p:cNvSpPr>
          <p:nvPr/>
        </p:nvSpPr>
        <p:spPr bwMode="auto">
          <a:xfrm>
            <a:off x="6764338" y="662146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  <a:endParaRPr lang="vi-VN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content.fsgn5-7.fna.fbcdn.net/v/t1.15752-9/51779280_342483949577874_6391306078302240768_n.jpg?_nc_cat=106&amp;_nc_oc=AQmbDZP3uZMoPxVJ0Xy71v3CrPH2HCMmG42E8-hfcmKAnSRREuB2vnZ1R1y3WfEdHSxtMBToBQuBOfV9ERcKioL4&amp;_nc_ht=scontent.fsgn5-7.fna&amp;oh=645870d1e0407e1e32268563bd3ed73d&amp;oe=5CEEA8E5"/>
          <p:cNvPicPr>
            <a:picLocks noChangeAspect="1" noChangeArrowheads="1"/>
          </p:cNvPicPr>
          <p:nvPr/>
        </p:nvPicPr>
        <p:blipFill>
          <a:blip r:embed="rId2"/>
          <a:srcRect l="13995" t="13202" r="2844"/>
          <a:stretch>
            <a:fillRect/>
          </a:stretch>
        </p:blipFill>
        <p:spPr bwMode="auto">
          <a:xfrm>
            <a:off x="4625975" y="3741737"/>
            <a:ext cx="4248150" cy="29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s://scontent.fsgn5-2.fna.fbcdn.net/v/t1.15752-9/52377624_300569290610227_7568711812779081728_n.jpg?_nc_cat=105&amp;_nc_oc=AQkq5kSBsDpu9SvlcmTAD6sOaPnpu9_rlgyYHfjdO8uig2yBnQT8okytzZXL8WjZXudwOkOi8_mHvxrPGJ0Ot7ak&amp;_nc_ht=scontent.fsgn5-2.fna&amp;oh=aa6339b24d2a28112b35ae15ad775d35&amp;oe=5CEF5593"/>
          <p:cNvPicPr>
            <a:picLocks noChangeAspect="1" noChangeArrowheads="1"/>
          </p:cNvPicPr>
          <p:nvPr/>
        </p:nvPicPr>
        <p:blipFill>
          <a:blip r:embed="rId3"/>
          <a:srcRect l="18562" t="22607" r="13358"/>
          <a:stretch>
            <a:fillRect/>
          </a:stretch>
        </p:blipFill>
        <p:spPr bwMode="auto">
          <a:xfrm>
            <a:off x="244475" y="79376"/>
            <a:ext cx="40401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https://scontent.fsgn5-7.fna.fbcdn.net/v/t1.15752-9/51721827_554190238434485_4412690339538665472_n.jpg?_nc_cat=106&amp;_nc_oc=AQm2Zkwldd55vGTn5FoRjxabGBrcPIDGejneiML1qg1Ug3028wdNagrljIXeJhubdndsKUDRByTy6y44ES-WWGle&amp;_nc_ht=scontent.fsgn5-7.fna&amp;oh=55cc46c325fad0d3e09542f10abe291d&amp;oe=5CE287F9"/>
          <p:cNvPicPr>
            <a:picLocks noChangeAspect="1" noChangeArrowheads="1"/>
          </p:cNvPicPr>
          <p:nvPr/>
        </p:nvPicPr>
        <p:blipFill>
          <a:blip r:embed="rId4"/>
          <a:srcRect l="13879" t="13986" r="14221" b="2010"/>
          <a:stretch>
            <a:fillRect/>
          </a:stretch>
        </p:blipFill>
        <p:spPr bwMode="auto">
          <a:xfrm>
            <a:off x="4554538" y="79376"/>
            <a:ext cx="45307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https://scontent.fsgn5-7.fna.fbcdn.net/v/t1.15752-9/52044852_242020093403767_3612322797382008832_n.jpg?_nc_cat=106&amp;_nc_oc=AQlJbuihpLD2hToSPcSX_n9-TiKFCW_JBrz9TAJIQd8qX4wGyhTBage4_ds4rOwfl8vCFWzYWrKwJ9KJFMQ_wob7&amp;_nc_ht=scontent.fsgn5-7.fna&amp;oh=e7a1f6f278a01f5ae3d7da8a386b3204&amp;oe=5CF7F870"/>
          <p:cNvPicPr>
            <a:picLocks noChangeAspect="1" noChangeArrowheads="1"/>
          </p:cNvPicPr>
          <p:nvPr/>
        </p:nvPicPr>
        <p:blipFill>
          <a:blip r:embed="rId5"/>
          <a:srcRect l="13737" t="16328" r="12726" b="2678"/>
          <a:stretch>
            <a:fillRect/>
          </a:stretch>
        </p:blipFill>
        <p:spPr bwMode="auto">
          <a:xfrm>
            <a:off x="269875" y="3741738"/>
            <a:ext cx="4014788" cy="303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12" y="1218854"/>
            <a:ext cx="4492488" cy="474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9148" y="274638"/>
            <a:ext cx="8547652" cy="66957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F50D8B9-3902-F7F0-8D29-405D3AE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9688" y="1218855"/>
            <a:ext cx="4114800" cy="474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955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8357" y="274638"/>
            <a:ext cx="8418443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808" y="1610435"/>
            <a:ext cx="7522191" cy="435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955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1" y="188843"/>
            <a:ext cx="8676861" cy="1021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930" y="1277611"/>
            <a:ext cx="4015409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2" y="1277611"/>
            <a:ext cx="4353338" cy="50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52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4251</TotalTime>
  <Words>90</Words>
  <Application>Microsoft Office PowerPoint</Application>
  <PresentationFormat>On-screen Show (4:3)</PresentationFormat>
  <Paragraphs>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HP001 4 hàng</vt:lpstr>
      <vt:lpstr>HP001 4 hang 1 ô ly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Sắc màu trong tranh họa sĩ Việt Nam</vt:lpstr>
      <vt:lpstr>Sắc màu trong tranh họa sĩ Việt Nam</vt:lpstr>
      <vt:lpstr>PowerPoint Presentation</vt:lpstr>
      <vt:lpstr>PowerPoint Presentation</vt:lpstr>
      <vt:lpstr> Bước 1: Vẽ  các hình  ảnh chính. Bước 2: Vẽ  thêm các hình  ảnh phụ cho tranh  sinh động. liệu sẵn có để thực hành, sáng tạo; Bước 3: Vẽ màu</vt:lpstr>
      <vt:lpstr>PowerPoint Presentation</vt:lpstr>
      <vt:lpstr>HOẠT ĐỘNG 3 : THỰC HÀNH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STD</cp:lastModifiedBy>
  <cp:revision>212</cp:revision>
  <dcterms:created xsi:type="dcterms:W3CDTF">2021-01-29T04:19:07Z</dcterms:created>
  <dcterms:modified xsi:type="dcterms:W3CDTF">2025-11-27T15:04:05Z</dcterms:modified>
</cp:coreProperties>
</file>