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7"/>
  </p:notesMasterIdLst>
  <p:sldIdLst>
    <p:sldId id="275" r:id="rId3"/>
    <p:sldId id="518" r:id="rId4"/>
    <p:sldId id="507" r:id="rId5"/>
    <p:sldId id="508" r:id="rId6"/>
    <p:sldId id="343" r:id="rId7"/>
    <p:sldId id="452" r:id="rId8"/>
    <p:sldId id="500" r:id="rId9"/>
    <p:sldId id="510" r:id="rId10"/>
    <p:sldId id="511" r:id="rId11"/>
    <p:sldId id="512" r:id="rId12"/>
    <p:sldId id="499" r:id="rId13"/>
    <p:sldId id="513" r:id="rId14"/>
    <p:sldId id="514" r:id="rId15"/>
    <p:sldId id="515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CCFFFF"/>
    <a:srgbClr val="66FF66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1DCAA22-6541-45BD-A699-6504AB487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5A80-1C34-49DE-AC39-45F18F7F1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ABF58-0BBF-4648-81E6-A38CB09D1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EC5A0-C5AA-4FB5-9B38-DAB770BC4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37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1F1DD-0FBB-4CCE-BB0D-BB917B1A0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5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C64B3-B780-4CA5-8CAC-FD0EC943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8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420283"/>
            <a:ext cx="466344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590800"/>
            <a:ext cx="384048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937934"/>
            <a:ext cx="4663440" cy="908050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937809"/>
            <a:ext cx="466344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66800"/>
            <a:ext cx="242316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1066800"/>
            <a:ext cx="242316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23409"/>
            <a:ext cx="2424113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449917"/>
            <a:ext cx="2424113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1023409"/>
            <a:ext cx="2425065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449917"/>
            <a:ext cx="2425065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EE6EE-0FB9-46F9-ADAC-496C8C941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18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0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033"/>
            <a:ext cx="1804988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82034"/>
            <a:ext cx="3067050" cy="39020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956734"/>
            <a:ext cx="1804988" cy="3127375"/>
          </a:xfrm>
        </p:spPr>
        <p:txBody>
          <a:bodyPr/>
          <a:lstStyle>
            <a:lvl1pPr marL="0" indent="0">
              <a:buNone/>
              <a:defRPr sz="84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200400"/>
            <a:ext cx="329184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08517"/>
            <a:ext cx="3291840" cy="2743200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3578225"/>
            <a:ext cx="3291840" cy="536575"/>
          </a:xfrm>
        </p:spPr>
        <p:txBody>
          <a:bodyPr/>
          <a:lstStyle>
            <a:lvl1pPr marL="0" indent="0">
              <a:buNone/>
              <a:defRPr sz="84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5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8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183092"/>
            <a:ext cx="123444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183092"/>
            <a:ext cx="361188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ED665-1336-4DDC-B02D-E925EAB6C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D694-B9DB-467F-B78A-725EB8CEA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F5A6B-0049-4188-AFB5-504BE2DC8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2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6446A-162A-4129-88AB-3EBFDB8DF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BC87B-3292-4132-B25E-7BD2573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0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9B095-7C3E-4959-AC75-045794DD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72EA-11A4-4848-A2B5-54640B995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1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3B85911F-8F8D-4322-A7B0-2D1511DF73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83092"/>
            <a:ext cx="49377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66800"/>
            <a:ext cx="493776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4237567"/>
            <a:ext cx="12801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4237567"/>
            <a:ext cx="17373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4237567"/>
            <a:ext cx="12801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548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0A9D075-E2C8-D78F-A45D-D66EFEDE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-243408"/>
            <a:ext cx="10652760" cy="7056783"/>
          </a:xfrm>
          <a:prstGeom prst="rect">
            <a:avLst/>
          </a:prstGeom>
        </p:spPr>
      </p:pic>
      <p:pic>
        <p:nvPicPr>
          <p:cNvPr id="2" name="Picture 4" descr="Phòng Giáo Dục Và Đào Tạo quận Thanh Xuân">
            <a:extLst>
              <a:ext uri="{FF2B5EF4-FFF2-40B4-BE49-F238E27FC236}">
                <a16:creationId xmlns:a16="http://schemas.microsoft.com/office/drawing/2014/main" id="{7AFF8F7E-8E73-EBD1-5D7B-A87AC0E2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4262264" y="1988840"/>
            <a:ext cx="2664296" cy="215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91AB59-0AC7-0653-AA29-E5CBECF42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200" y="4221088"/>
            <a:ext cx="4680520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TIẾT 12 – CHỦ ĐỀ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434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5900" y="2571750"/>
            <a:ext cx="76517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BỘ GÕ CƠ THỂ</a:t>
            </a:r>
          </a:p>
        </p:txBody>
      </p:sp>
      <p:pic>
        <p:nvPicPr>
          <p:cNvPr id="15364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128963" y="1285875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6392" name="Picture 3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>
            <a:fillRect/>
          </a:stretch>
        </p:blipFill>
        <p:spPr bwMode="auto">
          <a:xfrm>
            <a:off x="446088" y="1000125"/>
            <a:ext cx="100806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433638" y="1109663"/>
            <a:ext cx="592931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endParaRPr lang="en-US" altLang="en-US" sz="10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en-US" sz="4000" b="1">
                <a:cs typeface="Times New Roman" panose="02020603050405020304" pitchFamily="18" charset="0"/>
              </a:rPr>
              <a:t>TO – NHỎ, CAO – THẤP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57338" y="3357563"/>
            <a:ext cx="78263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VÀ VẬN ĐỘNG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THEO Ý THÍCH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-300038" y="71438"/>
            <a:ext cx="59293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r>
              <a: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TO – NHỎ, CAO – THẤP</a:t>
            </a:r>
          </a:p>
        </p:txBody>
      </p:sp>
      <p:pic>
        <p:nvPicPr>
          <p:cNvPr id="18440" name="Picture 2" descr="D:\GIÁO ÁN 1 2020-2021\HÌNH SOẠN GIÁO ÁN\Vận dụng sáng tạo\to nhỏ cao thấp 2.jpg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19484" r="10487" b="61754"/>
          <a:stretch>
            <a:fillRect/>
          </a:stretch>
        </p:blipFill>
        <p:spPr bwMode="auto">
          <a:xfrm>
            <a:off x="414338" y="1285875"/>
            <a:ext cx="100012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GHE VÀ VẬN ĐỘNG TO NHỎ - CAO THẤ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0696" y="193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bài hát:</a:t>
            </a:r>
          </a:p>
        </p:txBody>
      </p:sp>
      <p:pic>
        <p:nvPicPr>
          <p:cNvPr id="21509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414338" y="1833563"/>
            <a:ext cx="2643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đọc nhạc:</a:t>
            </a:r>
          </a:p>
        </p:txBody>
      </p:sp>
      <p:sp>
        <p:nvSpPr>
          <p:cNvPr id="21514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628775" y="1404938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 MỘT THÂN YÊU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271588" y="2286000"/>
            <a:ext cx="48577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NHẠC ĐÔ – RÊ - MI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5925" y="2795588"/>
            <a:ext cx="31416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 sáng tạo: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00150" y="3214688"/>
            <a:ext cx="4929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– NHỎ, CAO – THẤP</a:t>
            </a:r>
          </a:p>
        </p:txBody>
      </p:sp>
    </p:spTree>
    <p:extLst>
      <p:ext uri="{BB962C8B-B14F-4D97-AF65-F5344CB8AC3E}">
        <p14:creationId xmlns:p14="http://schemas.microsoft.com/office/powerpoint/2010/main" val="192545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" grpId="0"/>
      <p:bldP spid="15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71525" y="1071563"/>
            <a:ext cx="2857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057275" y="1785938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57588" y="2428875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-214313"/>
            <a:ext cx="109918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8775" y="2214563"/>
            <a:ext cx="75723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BỘ GÕ CƠ THỂ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:\GIÁO ÁN 1 2020-2021\HÌNH SOẠN GIÁO ÁN\Học hát\Lớp 1 thân yêu\bộ gõ cơ th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0"/>
            <a:ext cx="885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700463" y="1000125"/>
            <a:ext cx="35004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241458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1273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229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1588" y="1500188"/>
            <a:ext cx="84439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343275" y="857250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  <p:pic>
        <p:nvPicPr>
          <p:cNvPr id="12" name="Picture 2" descr="D:\GIÁO ÁN 1 2020-2021\HÌNH SOẠN GIÁO ÁN\Đọc nhạc\DO RE MI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40234" b="36028"/>
          <a:stretch>
            <a:fillRect/>
          </a:stretch>
        </p:blipFill>
        <p:spPr bwMode="auto">
          <a:xfrm>
            <a:off x="2343128" y="3500438"/>
            <a:ext cx="62007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7078</TotalTime>
  <Words>134</Words>
  <Application>Microsoft Office PowerPoint</Application>
  <PresentationFormat>Custom</PresentationFormat>
  <Paragraphs>31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602</cp:revision>
  <dcterms:created xsi:type="dcterms:W3CDTF">2010-04-30T18:19:48Z</dcterms:created>
  <dcterms:modified xsi:type="dcterms:W3CDTF">2025-11-29T00:46:42Z</dcterms:modified>
</cp:coreProperties>
</file>