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482" r:id="rId2"/>
    <p:sldId id="516" r:id="rId3"/>
    <p:sldId id="517" r:id="rId4"/>
    <p:sldId id="518" r:id="rId5"/>
    <p:sldId id="519" r:id="rId6"/>
    <p:sldId id="520" r:id="rId7"/>
    <p:sldId id="483" r:id="rId8"/>
    <p:sldId id="494" r:id="rId9"/>
    <p:sldId id="503" r:id="rId10"/>
    <p:sldId id="505" r:id="rId11"/>
    <p:sldId id="506" r:id="rId12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70230" indent="-1130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730" indent="-2273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3230" indent="-3416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730" indent="-4559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9" d="100"/>
          <a:sy n="69" d="100"/>
        </p:scale>
        <p:origin x="840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AC24B69-2335-486C-BFF5-C7D066DD72D5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702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7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32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7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5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90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99865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365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500" indent="0" algn="ctr">
              <a:buNone/>
              <a:defRPr sz="2500"/>
            </a:lvl2pPr>
            <a:lvl3pPr marL="1143000" indent="0" algn="ctr">
              <a:buNone/>
              <a:defRPr sz="2200"/>
            </a:lvl3pPr>
            <a:lvl4pPr marL="1714500" indent="0" algn="ctr">
              <a:buNone/>
              <a:defRPr sz="2000"/>
            </a:lvl4pPr>
            <a:lvl5pPr marL="2286000" indent="0" algn="ctr">
              <a:buNone/>
              <a:defRPr sz="2000"/>
            </a:lvl5pPr>
            <a:lvl6pPr marL="2857500" indent="0" algn="ctr">
              <a:buNone/>
              <a:defRPr sz="2000"/>
            </a:lvl6pPr>
            <a:lvl7pPr marL="3429000" indent="0" algn="ctr">
              <a:buNone/>
              <a:defRPr sz="2000"/>
            </a:lvl7pPr>
            <a:lvl8pPr marL="3999865" indent="0" algn="ctr">
              <a:buNone/>
              <a:defRPr sz="2000"/>
            </a:lvl8pPr>
            <a:lvl9pPr marL="4571365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D2BBC-546B-42A2-BC39-47644A1B945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71894-8F94-4D91-BB07-FF142C3017A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DC62D-95DC-4A19-9168-F2609B15935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D6CD8-D827-4B11-B86B-376904EC6E9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F0009-2997-4EE9-9728-2BF926DFE1F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B7E96-F25D-4884-A201-D191897D4DA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500" indent="0">
              <a:buNone/>
              <a:defRPr sz="2500"/>
            </a:lvl2pPr>
            <a:lvl3pPr marL="1143000" indent="0">
              <a:buNone/>
              <a:defRPr sz="2200"/>
            </a:lvl3pPr>
            <a:lvl4pPr marL="1714500" indent="0">
              <a:buNone/>
              <a:defRPr sz="2000"/>
            </a:lvl4pPr>
            <a:lvl5pPr marL="2286000" indent="0">
              <a:buNone/>
              <a:defRPr sz="2000"/>
            </a:lvl5pPr>
            <a:lvl6pPr marL="2857500" indent="0">
              <a:buNone/>
              <a:defRPr sz="2000"/>
            </a:lvl6pPr>
            <a:lvl7pPr marL="3429000" indent="0">
              <a:buNone/>
              <a:defRPr sz="2000"/>
            </a:lvl7pPr>
            <a:lvl8pPr marL="3999865" indent="0">
              <a:buNone/>
              <a:defRPr sz="2000"/>
            </a:lvl8pPr>
            <a:lvl9pPr marL="457136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325E6-56CD-45B5-9862-4A4C28AC04B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B6830-A49B-4DAE-B6D9-37692DBFD8C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6DB08-8602-491C-951F-9D867AA82E6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6D077-4AF4-4960-86F1-1397237D0E2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4CED0-9BC7-4F22-AC7D-A03807CB612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5BD84-DCC4-4D26-A498-67587F68653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500" indent="0">
              <a:buNone/>
              <a:defRPr sz="3500"/>
            </a:lvl2pPr>
            <a:lvl3pPr marL="1143000" indent="0">
              <a:buNone/>
              <a:defRPr sz="3000"/>
            </a:lvl3pPr>
            <a:lvl4pPr marL="1714500" indent="0">
              <a:buNone/>
              <a:defRPr sz="2500"/>
            </a:lvl4pPr>
            <a:lvl5pPr marL="2286000" indent="0">
              <a:buNone/>
              <a:defRPr sz="2500"/>
            </a:lvl5pPr>
            <a:lvl6pPr marL="2857500" indent="0">
              <a:buNone/>
              <a:defRPr sz="2500"/>
            </a:lvl6pPr>
            <a:lvl7pPr marL="3429000" indent="0">
              <a:buNone/>
              <a:defRPr sz="2500"/>
            </a:lvl7pPr>
            <a:lvl8pPr marL="3999865" indent="0">
              <a:buNone/>
              <a:defRPr sz="2500"/>
            </a:lvl8pPr>
            <a:lvl9pPr marL="4571365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82AC8-9027-4FCA-85DB-CF5BFEF39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DE070EF-67C2-4051-9F59-128F80B63D0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3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6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355" indent="-427355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480" indent="-284480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980" indent="-284480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480" indent="-284480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3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6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1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9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98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3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860" y="4868863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109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CHỦ ĐỀ 3 - TIẾT 4</a:t>
            </a:r>
          </a:p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(T12)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2055813" y="2852738"/>
            <a:ext cx="681831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HÁT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VẬN ĐỘNG CƠ THỂ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HỌC SINH LỚP HAI CHĂM NGOAN</a:t>
            </a: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7142163" y="2122488"/>
            <a:ext cx="2882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anose="02040503050406030204" pitchFamily="18" charset="0"/>
                <a:cs typeface="Times New Roman" panose="02020603050405020304" pitchFamily="18" charset="0"/>
              </a:rPr>
              <a:t>Hoàng Long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537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536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244475"/>
            <a:ext cx="7858125" cy="660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1481138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641350"/>
            <a:ext cx="1368425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anose="02040503050406030204" pitchFamily="18" charset="0"/>
              </a:rPr>
              <a:t>ÔN TẬP ĐỌC NHẠC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anose="02040503050406030204" pitchFamily="18" charset="0"/>
              </a:rPr>
              <a:t>BÀI SỐ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VỚI NHẠC ĐỆM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BÀI SỐ 2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615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615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E:\BÀI CÔ CHÍNH\Captur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667" y="1196752"/>
            <a:ext cx="796346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1762125" y="2636838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GÕ ĐỆM THEO NHỊP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BÀI SỐ 2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820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819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660" y="1341100"/>
            <a:ext cx="79057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12" y="2941637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291782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45" y="2941637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672" y="28860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419" y="4597697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81" y="4549222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33" y="4594448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133" y="4597697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anose="02040503050406030204" pitchFamily="18" charset="0"/>
                <a:cs typeface="Times New Roman" panose="02020603050405020304" pitchFamily="18" charset="0"/>
              </a:rPr>
              <a:t>Hoàng Long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HỌC SINH LỚP HAI CHĂM NGOAN</a:t>
            </a:r>
          </a:p>
        </p:txBody>
      </p:sp>
      <p:pic>
        <p:nvPicPr>
          <p:cNvPr id="1229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anose="02040503050406030204" pitchFamily="18" charset="0"/>
              </a:rPr>
              <a:t>ÔN TẬP BÀI HÁT</a:t>
            </a:r>
          </a:p>
        </p:txBody>
      </p:sp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867150"/>
            <a:ext cx="11557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1644650"/>
            <a:ext cx="881062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1520825" y="2852738"/>
            <a:ext cx="788828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HÁT THEO NHẠC ĐỆM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KẾT HỢP GÕ ĐỆM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HỌC SINH LỚP HAI CHĂM NGOAN</a:t>
            </a: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anose="02040503050406030204" pitchFamily="18" charset="0"/>
                <a:cs typeface="Times New Roman" panose="02020603050405020304" pitchFamily="18" charset="0"/>
              </a:rPr>
              <a:t>Hoàng Long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332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332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34925"/>
            <a:ext cx="7496175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4013"/>
            <a:ext cx="18145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944563"/>
            <a:ext cx="1439862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83</Words>
  <Application>Microsoft Office PowerPoint</Application>
  <PresentationFormat>Custom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TAM</cp:lastModifiedBy>
  <cp:revision>618</cp:revision>
  <dcterms:created xsi:type="dcterms:W3CDTF">2010-04-30T18:19:00Z</dcterms:created>
  <dcterms:modified xsi:type="dcterms:W3CDTF">2025-11-29T00:53:31Z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A8F2C9203CB1498BA41AC7CA22260AFF</vt:lpwstr>
  </property>
  <property fmtid="{D5CDD505-2E9C-101B-9397-08002B2CF9AE}" pid="3" name="KSOProductBuildVer">
    <vt:lpwstr>1033-11.2.0.11026</vt:lpwstr>
  </property>
</Properties>
</file>