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712" r:id="rId3"/>
    <p:sldMasterId id="2147483736" r:id="rId4"/>
    <p:sldMasterId id="2147483751" r:id="rId5"/>
  </p:sldMasterIdLst>
  <p:notesMasterIdLst>
    <p:notesMasterId r:id="rId17"/>
  </p:notesMasterIdLst>
  <p:sldIdLst>
    <p:sldId id="343" r:id="rId6"/>
    <p:sldId id="420" r:id="rId7"/>
    <p:sldId id="355" r:id="rId8"/>
    <p:sldId id="345" r:id="rId9"/>
    <p:sldId id="585" r:id="rId10"/>
    <p:sldId id="589" r:id="rId11"/>
    <p:sldId id="586" r:id="rId12"/>
    <p:sldId id="366" r:id="rId13"/>
    <p:sldId id="587" r:id="rId14"/>
    <p:sldId id="451" r:id="rId15"/>
    <p:sldId id="597" r:id="rId1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56" autoAdjust="0"/>
    <p:restoredTop sz="94660"/>
  </p:normalViewPr>
  <p:slideViewPr>
    <p:cSldViewPr>
      <p:cViewPr varScale="1">
        <p:scale>
          <a:sx n="69" d="100"/>
          <a:sy n="69" d="100"/>
        </p:scale>
        <p:origin x="738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AF1BA-30E0-45CF-B783-4EEEB1B1011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AF1BA-30E0-45CF-B783-4EEEB1B101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11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54DC8-42E4-4F53-8770-95F5BDF206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0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8F845-540A-40EF-A4E6-4D9200949EF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273E4-6633-4C72-8B25-77E15C9EA65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EADE4-2FBC-4EE3-8427-FEF6036B264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742C-544C-45D8-9822-2E0D2454B66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1EBF-A49C-481B-BA63-A4EAE5C08AB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7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84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709739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4589464"/>
            <a:ext cx="9464040" cy="1500187"/>
          </a:xfrm>
        </p:spPr>
        <p:txBody>
          <a:bodyPr/>
          <a:lstStyle>
            <a:lvl1pPr marL="0" indent="0">
              <a:buNone/>
              <a:defRPr sz="2160"/>
            </a:lvl1pPr>
            <a:lvl2pPr marL="411480" indent="0">
              <a:buNone/>
              <a:defRPr sz="1800"/>
            </a:lvl2pPr>
            <a:lvl3pPr marL="822960" indent="0">
              <a:buNone/>
              <a:defRPr sz="162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39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84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5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6" y="1681163"/>
            <a:ext cx="4642484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6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1681163"/>
            <a:ext cx="4665345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2505075"/>
            <a:ext cx="466534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66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8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C14B6-642F-4A2B-943F-74F802DBEC0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26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6" y="457200"/>
            <a:ext cx="3539490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5" y="987426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6" y="2057400"/>
            <a:ext cx="3539490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17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6" y="457200"/>
            <a:ext cx="3539490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5" y="987426"/>
            <a:ext cx="555498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marL="0" marR="0" lvl="0" indent="0" algn="l" defTabSz="82296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8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6" y="2057400"/>
            <a:ext cx="3539490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12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77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42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822960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2296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55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95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33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50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1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4478-745E-4DC5-A2BF-06DF435E1DF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80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5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77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4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86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71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33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EA87D-FF89-4B5C-B970-05E2D59A95A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33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7F1BB-A648-44D7-A61C-6FF9E74E782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40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709741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4589466"/>
            <a:ext cx="9464040" cy="1500187"/>
          </a:xfrm>
        </p:spPr>
        <p:txBody>
          <a:bodyPr/>
          <a:lstStyle>
            <a:lvl1pPr marL="0" indent="0">
              <a:buNone/>
              <a:defRPr sz="2160"/>
            </a:lvl1pPr>
            <a:lvl2pPr marL="411480" indent="0">
              <a:buNone/>
              <a:defRPr sz="1800"/>
            </a:lvl2pPr>
            <a:lvl3pPr marL="822960" indent="0">
              <a:buNone/>
              <a:defRPr sz="162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E2346-7DBF-4D64-A224-6230E905DFDA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1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07BF1-026A-4E8E-BBF5-E8F7C1929D2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3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3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9879B-535F-44F8-8180-41D089AADC1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37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5" y="365128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7" y="1681163"/>
            <a:ext cx="4642484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7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1681163"/>
            <a:ext cx="4665345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2505075"/>
            <a:ext cx="466534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DC1A8-6E72-44B7-8109-FD2263805932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16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D985A-039C-43CD-8B2E-AA597578942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10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9EF5D-4F0A-4A52-B008-790FD0566AC3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194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8" y="457200"/>
            <a:ext cx="3539490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5" y="987428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8" y="2057400"/>
            <a:ext cx="3539490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8B899-474D-43A2-90EB-59AD6FA1064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726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8" y="457200"/>
            <a:ext cx="3539490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5" y="987428"/>
            <a:ext cx="5554980" cy="4873625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8" y="2057400"/>
            <a:ext cx="3539490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7E5BC-5971-4900-BE35-7701656BA3BF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76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7D0DE-7FA6-468E-8977-76CB77C26AC7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327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1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1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305B4-8DCD-4878-934F-5487DF6CD34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34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41"/>
            <a:ext cx="987552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74958-84CC-4487-BD40-73CAF1C04B65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170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3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0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91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34132-070D-45F8-AC0A-C3A1D81A7371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2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9FD67-DD34-46A2-BAAA-9898EDCC86F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731520"/>
            <a:ext cx="768096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908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909" y="2028977"/>
            <a:ext cx="9484963" cy="140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3818" y="3701241"/>
            <a:ext cx="7811146" cy="166914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2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7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9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1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352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35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352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609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352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35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352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59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466" y="4197048"/>
            <a:ext cx="9484963" cy="1297214"/>
          </a:xfrm>
        </p:spPr>
        <p:txBody>
          <a:bodyPr anchor="t"/>
          <a:lstStyle>
            <a:lvl1pPr algn="l">
              <a:defRPr sz="342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6" y="2768298"/>
            <a:ext cx="9484963" cy="1428750"/>
          </a:xfrm>
        </p:spPr>
        <p:txBody>
          <a:bodyPr anchor="b"/>
          <a:lstStyle>
            <a:lvl1pPr marL="0" indent="0">
              <a:buNone/>
              <a:defRPr sz="1715">
                <a:solidFill>
                  <a:schemeClr val="tx1">
                    <a:tint val="75000"/>
                  </a:schemeClr>
                </a:solidFill>
              </a:defRPr>
            </a:lvl1pPr>
            <a:lvl2pPr marL="39204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2pPr>
            <a:lvl3pPr marL="783527" indent="0">
              <a:buNone/>
              <a:defRPr sz="1373">
                <a:solidFill>
                  <a:schemeClr val="tx1">
                    <a:tint val="75000"/>
                  </a:schemeClr>
                </a:solidFill>
              </a:defRPr>
            </a:lvl3pPr>
            <a:lvl4pPr marL="1175576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4pPr>
            <a:lvl5pPr marL="1567625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5pPr>
            <a:lvl6pPr marL="1959674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6pPr>
            <a:lvl7pPr marL="2351151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7pPr>
            <a:lvl8pPr marL="274320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8pPr>
            <a:lvl9pPr marL="3135249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352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35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352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407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941" y="1524000"/>
            <a:ext cx="4928461" cy="4310441"/>
          </a:xfrm>
        </p:spPr>
        <p:txBody>
          <a:bodyPr/>
          <a:lstStyle>
            <a:lvl1pPr>
              <a:defRPr sz="2399"/>
            </a:lvl1pPr>
            <a:lvl2pPr>
              <a:defRPr sz="2057"/>
            </a:lvl2pPr>
            <a:lvl3pPr>
              <a:defRPr sz="1715"/>
            </a:lvl3pPr>
            <a:lvl4pPr>
              <a:defRPr sz="1544"/>
            </a:lvl4pPr>
            <a:lvl5pPr>
              <a:defRPr sz="1544"/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2382" y="1524000"/>
            <a:ext cx="4928461" cy="4310441"/>
          </a:xfrm>
        </p:spPr>
        <p:txBody>
          <a:bodyPr/>
          <a:lstStyle>
            <a:lvl1pPr>
              <a:defRPr sz="2399"/>
            </a:lvl1pPr>
            <a:lvl2pPr>
              <a:defRPr sz="2057"/>
            </a:lvl2pPr>
            <a:lvl3pPr>
              <a:defRPr sz="1715"/>
            </a:lvl3pPr>
            <a:lvl4pPr>
              <a:defRPr sz="1544"/>
            </a:lvl4pPr>
            <a:lvl5pPr>
              <a:defRPr sz="1544"/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352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35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352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42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939" y="1462012"/>
            <a:ext cx="4930399" cy="609297"/>
          </a:xfrm>
        </p:spPr>
        <p:txBody>
          <a:bodyPr anchor="b"/>
          <a:lstStyle>
            <a:lvl1pPr marL="0" indent="0">
              <a:buNone/>
              <a:defRPr sz="2057" b="1"/>
            </a:lvl1pPr>
            <a:lvl2pPr marL="392049" indent="0">
              <a:buNone/>
              <a:defRPr sz="1715" b="1"/>
            </a:lvl2pPr>
            <a:lvl3pPr marL="783527" indent="0">
              <a:buNone/>
              <a:defRPr sz="1544" b="1"/>
            </a:lvl3pPr>
            <a:lvl4pPr marL="1175576" indent="0">
              <a:buNone/>
              <a:defRPr sz="1373" b="1"/>
            </a:lvl4pPr>
            <a:lvl5pPr marL="1567625" indent="0">
              <a:buNone/>
              <a:defRPr sz="1373" b="1"/>
            </a:lvl5pPr>
            <a:lvl6pPr marL="1959674" indent="0">
              <a:buNone/>
              <a:defRPr sz="1373" b="1"/>
            </a:lvl6pPr>
            <a:lvl7pPr marL="2351151" indent="0">
              <a:buNone/>
              <a:defRPr sz="1373" b="1"/>
            </a:lvl7pPr>
            <a:lvl8pPr marL="2743200" indent="0">
              <a:buNone/>
              <a:defRPr sz="1373" b="1"/>
            </a:lvl8pPr>
            <a:lvl9pPr marL="3135249" indent="0">
              <a:buNone/>
              <a:defRPr sz="13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939" y="2071318"/>
            <a:ext cx="4930399" cy="3763131"/>
          </a:xfrm>
        </p:spPr>
        <p:txBody>
          <a:bodyPr/>
          <a:lstStyle>
            <a:lvl1pPr>
              <a:defRPr sz="2057"/>
            </a:lvl1pPr>
            <a:lvl2pPr>
              <a:defRPr sz="1715"/>
            </a:lvl2pPr>
            <a:lvl3pPr>
              <a:defRPr sz="1544"/>
            </a:lvl3pPr>
            <a:lvl4pPr>
              <a:defRPr sz="1373"/>
            </a:lvl4pPr>
            <a:lvl5pPr>
              <a:defRPr sz="1373"/>
            </a:lvl5pPr>
            <a:lvl6pPr>
              <a:defRPr sz="1373"/>
            </a:lvl6pPr>
            <a:lvl7pPr>
              <a:defRPr sz="1373"/>
            </a:lvl7pPr>
            <a:lvl8pPr>
              <a:defRPr sz="1373"/>
            </a:lvl8pPr>
            <a:lvl9pPr>
              <a:defRPr sz="13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68506" y="1462012"/>
            <a:ext cx="4932336" cy="609297"/>
          </a:xfrm>
        </p:spPr>
        <p:txBody>
          <a:bodyPr anchor="b"/>
          <a:lstStyle>
            <a:lvl1pPr marL="0" indent="0">
              <a:buNone/>
              <a:defRPr sz="2057" b="1"/>
            </a:lvl1pPr>
            <a:lvl2pPr marL="392049" indent="0">
              <a:buNone/>
              <a:defRPr sz="1715" b="1"/>
            </a:lvl2pPr>
            <a:lvl3pPr marL="783527" indent="0">
              <a:buNone/>
              <a:defRPr sz="1544" b="1"/>
            </a:lvl3pPr>
            <a:lvl4pPr marL="1175576" indent="0">
              <a:buNone/>
              <a:defRPr sz="1373" b="1"/>
            </a:lvl4pPr>
            <a:lvl5pPr marL="1567625" indent="0">
              <a:buNone/>
              <a:defRPr sz="1373" b="1"/>
            </a:lvl5pPr>
            <a:lvl6pPr marL="1959674" indent="0">
              <a:buNone/>
              <a:defRPr sz="1373" b="1"/>
            </a:lvl6pPr>
            <a:lvl7pPr marL="2351151" indent="0">
              <a:buNone/>
              <a:defRPr sz="1373" b="1"/>
            </a:lvl7pPr>
            <a:lvl8pPr marL="2743200" indent="0">
              <a:buNone/>
              <a:defRPr sz="1373" b="1"/>
            </a:lvl8pPr>
            <a:lvl9pPr marL="3135249" indent="0">
              <a:buNone/>
              <a:defRPr sz="13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8506" y="2071318"/>
            <a:ext cx="4932336" cy="3763131"/>
          </a:xfrm>
        </p:spPr>
        <p:txBody>
          <a:bodyPr/>
          <a:lstStyle>
            <a:lvl1pPr>
              <a:defRPr sz="2057"/>
            </a:lvl1pPr>
            <a:lvl2pPr>
              <a:defRPr sz="1715"/>
            </a:lvl2pPr>
            <a:lvl3pPr>
              <a:defRPr sz="1544"/>
            </a:lvl3pPr>
            <a:lvl4pPr>
              <a:defRPr sz="1373"/>
            </a:lvl4pPr>
            <a:lvl5pPr>
              <a:defRPr sz="1373"/>
            </a:lvl5pPr>
            <a:lvl6pPr>
              <a:defRPr sz="1373"/>
            </a:lvl6pPr>
            <a:lvl7pPr>
              <a:defRPr sz="1373"/>
            </a:lvl7pPr>
            <a:lvl8pPr>
              <a:defRPr sz="1373"/>
            </a:lvl8pPr>
            <a:lvl9pPr>
              <a:defRPr sz="13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352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35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352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64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352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35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352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916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352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35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352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22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42" y="260048"/>
            <a:ext cx="3671161" cy="1106714"/>
          </a:xfrm>
        </p:spPr>
        <p:txBody>
          <a:bodyPr anchor="b"/>
          <a:lstStyle>
            <a:lvl1pPr algn="l">
              <a:defRPr sz="17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2773" y="260146"/>
            <a:ext cx="6238068" cy="5574393"/>
          </a:xfrm>
        </p:spPr>
        <p:txBody>
          <a:bodyPr/>
          <a:lstStyle>
            <a:lvl1pPr>
              <a:defRPr sz="2745"/>
            </a:lvl1pPr>
            <a:lvl2pPr>
              <a:defRPr sz="2399"/>
            </a:lvl2pPr>
            <a:lvl3pPr>
              <a:defRPr sz="2057"/>
            </a:lvl3pPr>
            <a:lvl4pPr>
              <a:defRPr sz="1715"/>
            </a:lvl4pPr>
            <a:lvl5pPr>
              <a:defRPr sz="1715"/>
            </a:lvl5pPr>
            <a:lvl6pPr>
              <a:defRPr sz="1715"/>
            </a:lvl6pPr>
            <a:lvl7pPr>
              <a:defRPr sz="1715"/>
            </a:lvl7pPr>
            <a:lvl8pPr>
              <a:defRPr sz="1715"/>
            </a:lvl8pPr>
            <a:lvl9pPr>
              <a:defRPr sz="17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942" y="1366763"/>
            <a:ext cx="3671161" cy="4467679"/>
          </a:xfrm>
        </p:spPr>
        <p:txBody>
          <a:bodyPr/>
          <a:lstStyle>
            <a:lvl1pPr marL="0" indent="0">
              <a:buNone/>
              <a:defRPr sz="1202"/>
            </a:lvl1pPr>
            <a:lvl2pPr marL="392049" indent="0">
              <a:buNone/>
              <a:defRPr sz="1031"/>
            </a:lvl2pPr>
            <a:lvl3pPr marL="783527" indent="0">
              <a:buNone/>
              <a:defRPr sz="855"/>
            </a:lvl3pPr>
            <a:lvl4pPr marL="1175576" indent="0">
              <a:buNone/>
              <a:defRPr sz="770"/>
            </a:lvl4pPr>
            <a:lvl5pPr marL="1567625" indent="0">
              <a:buNone/>
              <a:defRPr sz="770"/>
            </a:lvl5pPr>
            <a:lvl6pPr marL="1959674" indent="0">
              <a:buNone/>
              <a:defRPr sz="770"/>
            </a:lvl6pPr>
            <a:lvl7pPr marL="2351151" indent="0">
              <a:buNone/>
              <a:defRPr sz="770"/>
            </a:lvl7pPr>
            <a:lvl8pPr marL="2743200" indent="0">
              <a:buNone/>
              <a:defRPr sz="770"/>
            </a:lvl8pPr>
            <a:lvl9pPr marL="3135249" indent="0">
              <a:buNone/>
              <a:defRPr sz="7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352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35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352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78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200" y="4572000"/>
            <a:ext cx="6695268" cy="539750"/>
          </a:xfrm>
        </p:spPr>
        <p:txBody>
          <a:bodyPr anchor="b"/>
          <a:lstStyle>
            <a:lvl1pPr algn="l">
              <a:defRPr sz="17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87200" y="583693"/>
            <a:ext cx="6695268" cy="3918857"/>
          </a:xfrm>
        </p:spPr>
        <p:txBody>
          <a:bodyPr/>
          <a:lstStyle>
            <a:lvl1pPr marL="0" indent="0">
              <a:buNone/>
              <a:defRPr sz="2745"/>
            </a:lvl1pPr>
            <a:lvl2pPr marL="392049" indent="0">
              <a:buNone/>
              <a:defRPr sz="2399"/>
            </a:lvl2pPr>
            <a:lvl3pPr marL="783527" indent="0">
              <a:buNone/>
              <a:defRPr sz="2057"/>
            </a:lvl3pPr>
            <a:lvl4pPr marL="1175576" indent="0">
              <a:buNone/>
              <a:defRPr sz="1715"/>
            </a:lvl4pPr>
            <a:lvl5pPr marL="1567625" indent="0">
              <a:buNone/>
              <a:defRPr sz="1715"/>
            </a:lvl5pPr>
            <a:lvl6pPr marL="1959674" indent="0">
              <a:buNone/>
              <a:defRPr sz="1715"/>
            </a:lvl6pPr>
            <a:lvl7pPr marL="2351151" indent="0">
              <a:buNone/>
              <a:defRPr sz="1715"/>
            </a:lvl7pPr>
            <a:lvl8pPr marL="2743200" indent="0">
              <a:buNone/>
              <a:defRPr sz="1715"/>
            </a:lvl8pPr>
            <a:lvl9pPr marL="3135249" indent="0">
              <a:buNone/>
              <a:defRPr sz="171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7200" y="5111849"/>
            <a:ext cx="6695268" cy="766535"/>
          </a:xfrm>
        </p:spPr>
        <p:txBody>
          <a:bodyPr/>
          <a:lstStyle>
            <a:lvl1pPr marL="0" indent="0">
              <a:buNone/>
              <a:defRPr sz="1202"/>
            </a:lvl1pPr>
            <a:lvl2pPr marL="392049" indent="0">
              <a:buNone/>
              <a:defRPr sz="1031"/>
            </a:lvl2pPr>
            <a:lvl3pPr marL="783527" indent="0">
              <a:buNone/>
              <a:defRPr sz="855"/>
            </a:lvl3pPr>
            <a:lvl4pPr marL="1175576" indent="0">
              <a:buNone/>
              <a:defRPr sz="770"/>
            </a:lvl4pPr>
            <a:lvl5pPr marL="1567625" indent="0">
              <a:buNone/>
              <a:defRPr sz="770"/>
            </a:lvl5pPr>
            <a:lvl6pPr marL="1959674" indent="0">
              <a:buNone/>
              <a:defRPr sz="770"/>
            </a:lvl6pPr>
            <a:lvl7pPr marL="2351151" indent="0">
              <a:buNone/>
              <a:defRPr sz="770"/>
            </a:lvl7pPr>
            <a:lvl8pPr marL="2743200" indent="0">
              <a:buNone/>
              <a:defRPr sz="770"/>
            </a:lvl8pPr>
            <a:lvl9pPr marL="3135249" indent="0">
              <a:buNone/>
              <a:defRPr sz="7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352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35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352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5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D8444-5F31-44A6-AA6C-65DEB2DBEB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352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35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352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36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90174" y="261658"/>
            <a:ext cx="2510726" cy="55728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998" y="261658"/>
            <a:ext cx="7346197" cy="55728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8352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835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8352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886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6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0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704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DC2EE-FFAF-4DC4-9D99-431169E1689C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1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FF09D-4D47-493B-ADDF-AED65C2FDBB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3EDAA-2C50-46FC-B1B8-D93B452D2EE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E3736-2F76-4E10-B056-8EB513F69FD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925B13-AE0A-4BD0-B71D-0AAB3C0E711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" y="6245225"/>
            <a:ext cx="25603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60">
                <a:latin typeface="Arial" panose="020B0604020202020204" pitchFamily="34" charset="0"/>
              </a:defRPr>
            </a:lvl1pPr>
          </a:lstStyle>
          <a:p>
            <a:pPr algn="l" defTabSz="82296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040" y="6245225"/>
            <a:ext cx="34747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60">
                <a:latin typeface="Arial" panose="020B0604020202020204" pitchFamily="34" charset="0"/>
              </a:defRPr>
            </a:lvl1pPr>
          </a:lstStyle>
          <a:p>
            <a:pPr defTabSz="822960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3840" y="6245225"/>
            <a:ext cx="25603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6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1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6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08610" indent="-308610" algn="l" rtl="0" eaLnBrk="0" fontAlgn="base" hangingPunct="0">
        <a:spcBef>
          <a:spcPct val="20000"/>
        </a:spcBef>
        <a:spcAft>
          <a:spcPct val="0"/>
        </a:spcAft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eaLnBrk="0" fontAlgn="base" hangingPunct="0">
        <a:spcBef>
          <a:spcPct val="20000"/>
        </a:spcBef>
        <a:spcAft>
          <a:spcPct val="0"/>
        </a:spcAft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0" fontAlgn="base" hangingPunct="0">
        <a:spcBef>
          <a:spcPct val="20000"/>
        </a:spcBef>
        <a:spcAft>
          <a:spcPct val="0"/>
        </a:spcAft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0" fontAlgn="base" hangingPunct="0">
        <a:spcBef>
          <a:spcPct val="20000"/>
        </a:spcBef>
        <a:spcAft>
          <a:spcPct val="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0" fontAlgn="base" hangingPunct="0">
        <a:spcBef>
          <a:spcPct val="20000"/>
        </a:spcBef>
        <a:spcAft>
          <a:spcPct val="0"/>
        </a:spcAft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558D8-6DA1-4F07-9137-7451619A9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DBD4-B2D3-4BF9-8CE2-C490C99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0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" y="274638"/>
            <a:ext cx="987552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" y="1600203"/>
            <a:ext cx="98755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8640" y="6245225"/>
            <a:ext cx="25603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6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040" y="6245225"/>
            <a:ext cx="34747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6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3840" y="6245225"/>
            <a:ext cx="256032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6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DBF48A-0B79-48C1-B6B3-66925F2C4F9D}" type="slidenum">
              <a:rPr lang="en-US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5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6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08610" indent="-308610" algn="l" rtl="0" eaLnBrk="0" fontAlgn="base" hangingPunct="0">
        <a:spcBef>
          <a:spcPct val="20000"/>
        </a:spcBef>
        <a:spcAft>
          <a:spcPct val="0"/>
        </a:spcAft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eaLnBrk="0" fontAlgn="base" hangingPunct="0">
        <a:spcBef>
          <a:spcPct val="20000"/>
        </a:spcBef>
        <a:spcAft>
          <a:spcPct val="0"/>
        </a:spcAft>
        <a:buChar char="–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0" fontAlgn="base" hangingPunct="0">
        <a:spcBef>
          <a:spcPct val="20000"/>
        </a:spcBef>
        <a:spcAft>
          <a:spcPct val="0"/>
        </a:spcAft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0" fontAlgn="base" hangingPunct="0">
        <a:spcBef>
          <a:spcPct val="20000"/>
        </a:spcBef>
        <a:spcAft>
          <a:spcPct val="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0" fontAlgn="base" hangingPunct="0">
        <a:spcBef>
          <a:spcPct val="20000"/>
        </a:spcBef>
        <a:spcAft>
          <a:spcPct val="0"/>
        </a:spcAft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942" y="261658"/>
            <a:ext cx="10042902" cy="1088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942" y="1524000"/>
            <a:ext cx="10042902" cy="431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998" y="6053667"/>
            <a:ext cx="2603715" cy="347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3527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2584" y="6053667"/>
            <a:ext cx="3533613" cy="347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35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7185" y="6053667"/>
            <a:ext cx="2603715" cy="347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352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835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3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defTabSz="783527" rtl="0" eaLnBrk="1" latinLnBrk="0" hangingPunct="1">
        <a:spcBef>
          <a:spcPct val="0"/>
        </a:spcBef>
        <a:buNone/>
        <a:defRPr sz="37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751" indent="-293751" algn="l" defTabSz="7835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45" kern="1200">
          <a:solidFill>
            <a:schemeClr val="tx1"/>
          </a:solidFill>
          <a:latin typeface="+mn-lt"/>
          <a:ea typeface="+mn-ea"/>
          <a:cs typeface="+mn-cs"/>
        </a:defRPr>
      </a:lvl1pPr>
      <a:lvl2pPr marL="636651" indent="-245174" algn="l" defTabSz="7835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79551" indent="-196025" algn="l" defTabSz="7835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57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196025" algn="l" defTabSz="783527" rtl="0" eaLnBrk="1" latinLnBrk="0" hangingPunct="1">
        <a:spcBef>
          <a:spcPct val="20000"/>
        </a:spcBef>
        <a:buFont typeface="Arial" panose="020B0604020202020204" pitchFamily="34" charset="0"/>
        <a:buChar char="–"/>
        <a:defRPr sz="1715" kern="1200">
          <a:solidFill>
            <a:schemeClr val="tx1"/>
          </a:solidFill>
          <a:latin typeface="+mn-lt"/>
          <a:ea typeface="+mn-ea"/>
          <a:cs typeface="+mn-cs"/>
        </a:defRPr>
      </a:lvl4pPr>
      <a:lvl5pPr marL="1763649" indent="-196025" algn="l" defTabSz="783527" rtl="0" eaLnBrk="1" latinLnBrk="0" hangingPunct="1">
        <a:spcBef>
          <a:spcPct val="20000"/>
        </a:spcBef>
        <a:buFont typeface="Arial" panose="020B0604020202020204" pitchFamily="34" charset="0"/>
        <a:buChar char="»"/>
        <a:defRPr sz="1715" kern="1200">
          <a:solidFill>
            <a:schemeClr val="tx1"/>
          </a:solidFill>
          <a:latin typeface="+mn-lt"/>
          <a:ea typeface="+mn-ea"/>
          <a:cs typeface="+mn-cs"/>
        </a:defRPr>
      </a:lvl5pPr>
      <a:lvl6pPr marL="2155698" indent="-196025" algn="l" defTabSz="783527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6pPr>
      <a:lvl7pPr marL="2547176" indent="-196025" algn="l" defTabSz="783527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7pPr>
      <a:lvl8pPr marL="2939225" indent="-196025" algn="l" defTabSz="783527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8pPr>
      <a:lvl9pPr marL="3331274" indent="-196025" algn="l" defTabSz="783527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3527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1pPr>
      <a:lvl2pPr marL="392049" algn="l" defTabSz="783527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2pPr>
      <a:lvl3pPr marL="783527" algn="l" defTabSz="783527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3pPr>
      <a:lvl4pPr marL="1175576" algn="l" defTabSz="783527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4pPr>
      <a:lvl5pPr marL="1567625" algn="l" defTabSz="783527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5pPr>
      <a:lvl6pPr marL="1959674" algn="l" defTabSz="783527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6pPr>
      <a:lvl7pPr marL="2351151" algn="l" defTabSz="783527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algn="l" defTabSz="783527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8pPr>
      <a:lvl9pPr marL="3135249" algn="l" defTabSz="783527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.sv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25.svg"/><Relationship Id="rId1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3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.sv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1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10.png"/><Relationship Id="rId10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19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5.sv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19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5.sv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gif"/><Relationship Id="rId7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png"/><Relationship Id="rId11" Type="http://schemas.openxmlformats.org/officeDocument/2006/relationships/image" Target="../media/image33.sv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76" y="-135356"/>
            <a:ext cx="10972800" cy="6614492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1841275" y="1246355"/>
            <a:ext cx="181222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20" b="1" dirty="0">
                <a:solidFill>
                  <a:srgbClr val="FF0000"/>
                </a:solidFill>
                <a:cs typeface="Times New Roman" panose="02020603050405020304" pitchFamily="18" charset="0"/>
              </a:rPr>
              <a:t>Tiết:13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AFDAF4D-2001-0569-5693-D9BADE36F0BB}"/>
              </a:ext>
            </a:extLst>
          </p:cNvPr>
          <p:cNvSpPr/>
          <p:nvPr/>
        </p:nvSpPr>
        <p:spPr>
          <a:xfrm>
            <a:off x="16752" y="-129063"/>
            <a:ext cx="2279694" cy="2781505"/>
          </a:xfrm>
          <a:custGeom>
            <a:avLst/>
            <a:gdLst/>
            <a:ahLst/>
            <a:cxnLst/>
            <a:rect l="l" t="t" r="r" b="b"/>
            <a:pathLst>
              <a:path w="3307080" h="4572000">
                <a:moveTo>
                  <a:pt x="0" y="0"/>
                </a:moveTo>
                <a:lnTo>
                  <a:pt x="3307080" y="0"/>
                </a:lnTo>
                <a:lnTo>
                  <a:pt x="330708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62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B32CE07-F17B-16E1-78A9-88E615E7111E}"/>
              </a:ext>
            </a:extLst>
          </p:cNvPr>
          <p:cNvSpPr/>
          <p:nvPr/>
        </p:nvSpPr>
        <p:spPr>
          <a:xfrm flipH="1">
            <a:off x="8378117" y="-113285"/>
            <a:ext cx="2675471" cy="2781505"/>
          </a:xfrm>
          <a:custGeom>
            <a:avLst/>
            <a:gdLst/>
            <a:ahLst/>
            <a:cxnLst/>
            <a:rect l="l" t="t" r="r" b="b"/>
            <a:pathLst>
              <a:path w="3307080" h="4572000">
                <a:moveTo>
                  <a:pt x="0" y="0"/>
                </a:moveTo>
                <a:lnTo>
                  <a:pt x="3307080" y="0"/>
                </a:lnTo>
                <a:lnTo>
                  <a:pt x="330708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62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72E91F85-FD2B-6961-5D5D-F9775F82D877}"/>
              </a:ext>
            </a:extLst>
          </p:cNvPr>
          <p:cNvSpPr/>
          <p:nvPr/>
        </p:nvSpPr>
        <p:spPr>
          <a:xfrm>
            <a:off x="-60478" y="6322288"/>
            <a:ext cx="10972800" cy="525209"/>
          </a:xfrm>
          <a:custGeom>
            <a:avLst/>
            <a:gdLst/>
            <a:ahLst/>
            <a:cxnLst/>
            <a:rect l="l" t="t" r="r" b="b"/>
            <a:pathLst>
              <a:path w="7315200" h="1542842">
                <a:moveTo>
                  <a:pt x="0" y="0"/>
                </a:moveTo>
                <a:lnTo>
                  <a:pt x="7315200" y="0"/>
                </a:lnTo>
                <a:lnTo>
                  <a:pt x="7315200" y="1542843"/>
                </a:lnTo>
                <a:lnTo>
                  <a:pt x="0" y="15428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243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2129D68-A3FB-9BF2-2B37-6C40036FF7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17272" y="4318147"/>
            <a:ext cx="2356924" cy="2266745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3F8E322E-EF9B-0B72-6203-F862CA2AD0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5375" y="4579257"/>
            <a:ext cx="11108175" cy="221453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7A901D2-0DDD-D8D0-494F-A9AE1C48D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593" y="2107485"/>
            <a:ext cx="3960812" cy="73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000" b="1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Pháp</a:t>
            </a:r>
            <a:endParaRPr lang="en-US" sz="2000" b="1" i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sz="2000" b="1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b="1" i="1" dirty="0">
                <a:latin typeface="Cambria" panose="02040503050406030204" pitchFamily="18" charset="0"/>
                <a:cs typeface="Times New Roman" panose="02020603050405020304" pitchFamily="18" charset="0"/>
              </a:rPr>
              <a:t>: Hoàng Anh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C587E5C3-145C-C1B9-BD66-EBD8C6823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466" y="1660587"/>
            <a:ext cx="8023225" cy="4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CHÚ CHIM NHỎ DỄ THƯƠNG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DF18402-2AAB-06C7-C14F-E7CF36C1E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3" y="474973"/>
            <a:ext cx="1298392" cy="66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19F5F3EE-5FC3-4263-0385-76EB35721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89" y="1689379"/>
            <a:ext cx="1516303" cy="65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F421BC3F-5473-A1D9-6B73-7A999A435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98" y="1106274"/>
            <a:ext cx="1849438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s 5">
            <a:extLst>
              <a:ext uri="{FF2B5EF4-FFF2-40B4-BE49-F238E27FC236}">
                <a16:creationId xmlns:a16="http://schemas.microsoft.com/office/drawing/2014/main" id="{ADC6F23F-F2E1-00E9-872D-F966522B9EEC}"/>
              </a:ext>
            </a:extLst>
          </p:cNvPr>
          <p:cNvSpPr/>
          <p:nvPr/>
        </p:nvSpPr>
        <p:spPr>
          <a:xfrm>
            <a:off x="12135" y="391589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2880" b="1" u="sng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Âm </a:t>
            </a:r>
            <a:r>
              <a:rPr lang="vi-VN" altLang="en-US" sz="2880" b="1" u="sng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nhạc</a:t>
            </a:r>
          </a:p>
        </p:txBody>
      </p:sp>
    </p:spTree>
    <p:extLst>
      <p:ext uri="{BB962C8B-B14F-4D97-AF65-F5344CB8AC3E}">
        <p14:creationId xmlns:p14="http://schemas.microsoft.com/office/powerpoint/2010/main" val="174845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7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1021409"/>
            <a:ext cx="8353425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35807" y="6278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sz="35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endParaRPr lang="en-US" sz="35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1133475"/>
            <a:ext cx="179546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8761227" y="447571"/>
            <a:ext cx="2149052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id="{39300847-35E2-6F71-D66B-EE15BA35E541}"/>
              </a:ext>
            </a:extLst>
          </p:cNvPr>
          <p:cNvSpPr/>
          <p:nvPr/>
        </p:nvSpPr>
        <p:spPr>
          <a:xfrm>
            <a:off x="7742672" y="6176793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B0E87AC5-0F9E-9E24-359D-B3EB69D478AF}"/>
              </a:ext>
            </a:extLst>
          </p:cNvPr>
          <p:cNvSpPr/>
          <p:nvPr/>
        </p:nvSpPr>
        <p:spPr>
          <a:xfrm>
            <a:off x="4006299" y="6188320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E9E4FC4-3A5E-A6A6-BDA2-E36CCA687C34}"/>
              </a:ext>
            </a:extLst>
          </p:cNvPr>
          <p:cNvSpPr/>
          <p:nvPr/>
        </p:nvSpPr>
        <p:spPr>
          <a:xfrm>
            <a:off x="445640" y="6176793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113D9DE-C62F-FC50-DD04-A3BC3356E4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1573" y="6534067"/>
            <a:ext cx="5715000" cy="29718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817B98C-7A53-2C21-AF22-A2AF3F99990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606499" y="6544716"/>
            <a:ext cx="5394960" cy="297180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C72FC498-5188-6E10-D179-4A182B7C22AF}"/>
              </a:ext>
            </a:extLst>
          </p:cNvPr>
          <p:cNvSpPr/>
          <p:nvPr/>
        </p:nvSpPr>
        <p:spPr>
          <a:xfrm>
            <a:off x="9610133" y="96729"/>
            <a:ext cx="1415644" cy="1063116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9FE4EC46-0702-F81C-4CD7-4632FB06475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6526" y="28097"/>
            <a:ext cx="1216387" cy="838949"/>
          </a:xfrm>
          <a:prstGeom prst="rect">
            <a:avLst/>
          </a:prstGeom>
        </p:spPr>
      </p:pic>
      <p:sp>
        <p:nvSpPr>
          <p:cNvPr id="10" name="Rectangles 5">
            <a:extLst>
              <a:ext uri="{FF2B5EF4-FFF2-40B4-BE49-F238E27FC236}">
                <a16:creationId xmlns:a16="http://schemas.microsoft.com/office/drawing/2014/main" id="{84F70F07-0BF9-5273-7674-D62F02FEF218}"/>
              </a:ext>
            </a:extLst>
          </p:cNvPr>
          <p:cNvSpPr/>
          <p:nvPr/>
        </p:nvSpPr>
        <p:spPr>
          <a:xfrm>
            <a:off x="47739" y="-15993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8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 </a:t>
            </a:r>
            <a:r>
              <a:rPr kumimoji="0" lang="vi-VN" altLang="en-US" sz="288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4"/>
          <p:cNvGrpSpPr/>
          <p:nvPr/>
        </p:nvGrpSpPr>
        <p:grpSpPr bwMode="auto">
          <a:xfrm>
            <a:off x="-151762" y="6235691"/>
            <a:ext cx="11240262" cy="651186"/>
            <a:chOff x="0" y="4105"/>
            <a:chExt cx="5511" cy="215"/>
          </a:xfrm>
        </p:grpSpPr>
        <p:sp>
          <p:nvSpPr>
            <p:cNvPr id="1026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l" defTabSz="8229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2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1026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37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7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7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7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7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75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76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77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7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7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8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81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8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8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8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8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8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8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8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8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9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9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9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9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9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9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9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9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9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9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0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0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0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268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337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38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39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40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41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42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43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44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45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46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47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48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49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50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51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52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53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54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55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56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57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58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59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60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61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62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63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64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65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66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67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68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69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269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0304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05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06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07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08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09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10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11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12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13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14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15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16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17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18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19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20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21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22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23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24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25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26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27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28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29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30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31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32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33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34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35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36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27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027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7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7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7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7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7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7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7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7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8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8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8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8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8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8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8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8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8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8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9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9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9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9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9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9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9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9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9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29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0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0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0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0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algn="l" defTabSz="82296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2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2A3459D7-4423-6DAB-85D3-43736D3ED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09" y="504040"/>
            <a:ext cx="1978432" cy="1265934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156ED4A3-37CD-DEC9-38E7-999068025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85" y="4276610"/>
            <a:ext cx="3289106" cy="2550110"/>
          </a:xfrm>
          <a:prstGeom prst="rect">
            <a:avLst/>
          </a:prstGeom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03111C74-128A-A81F-C7A9-CCB2EE48CF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393">
            <a:off x="-102012" y="2812569"/>
            <a:ext cx="1874297" cy="1874297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F0CD263B-EC1C-7486-BD2D-01FDC8E0734C}"/>
              </a:ext>
            </a:extLst>
          </p:cNvPr>
          <p:cNvSpPr txBox="1"/>
          <p:nvPr/>
        </p:nvSpPr>
        <p:spPr>
          <a:xfrm>
            <a:off x="841524" y="1751379"/>
            <a:ext cx="9413834" cy="5355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8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HÁT KẾT HỢP GÕ ĐỆM THEO NHỊP CHIA ĐÔI</a:t>
            </a:r>
            <a:endParaRPr lang="en-US" sz="2880" b="1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Picture 23">
            <a:extLst>
              <a:ext uri="{FF2B5EF4-FFF2-40B4-BE49-F238E27FC236}">
                <a16:creationId xmlns:a16="http://schemas.microsoft.com/office/drawing/2014/main" id="{BDB430D9-7535-5B1B-6DAE-75839CB44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4" b="59308"/>
          <a:stretch>
            <a:fillRect/>
          </a:stretch>
        </p:blipFill>
        <p:spPr bwMode="auto">
          <a:xfrm>
            <a:off x="1089202" y="2446561"/>
            <a:ext cx="9228600" cy="93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s 5">
            <a:extLst>
              <a:ext uri="{FF2B5EF4-FFF2-40B4-BE49-F238E27FC236}">
                <a16:creationId xmlns:a16="http://schemas.microsoft.com/office/drawing/2014/main" id="{67BD5F90-B70D-6812-A264-C9C7C268A086}"/>
              </a:ext>
            </a:extLst>
          </p:cNvPr>
          <p:cNvSpPr/>
          <p:nvPr/>
        </p:nvSpPr>
        <p:spPr>
          <a:xfrm>
            <a:off x="81322" y="201509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8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 </a:t>
            </a:r>
            <a:r>
              <a:rPr kumimoji="0" lang="vi-VN" altLang="en-US" sz="288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95641E56-AAA5-BE0D-8361-8C1123744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2628" y="3498561"/>
            <a:ext cx="676190" cy="377291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BD1E8292-EFEA-E39D-1B0C-1622ECB114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5348" y="3526098"/>
            <a:ext cx="676190" cy="377291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7092F04-38BD-6458-54AB-2F520171B7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9274" y="3498561"/>
            <a:ext cx="676190" cy="377291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67AF2DD0-5908-CB1F-F425-9CCCCE3AAB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9176" y="3506651"/>
            <a:ext cx="676190" cy="37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3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49" y="947549"/>
            <a:ext cx="9073257" cy="505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36078" y="678790"/>
            <a:ext cx="3086100" cy="4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dirty="0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</a:t>
            </a:r>
            <a:r>
              <a:rPr lang="en-US" sz="2400" b="1" dirty="0" err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mẫu</a:t>
            </a:r>
            <a:endParaRPr lang="en-US" sz="2400" b="1" dirty="0">
              <a:solidFill>
                <a:srgbClr val="1713C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9050" y="1133475"/>
            <a:ext cx="1576912" cy="107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"/>
          <a:stretch>
            <a:fillRect/>
          </a:stretch>
        </p:blipFill>
        <p:spPr bwMode="auto">
          <a:xfrm>
            <a:off x="9679272" y="2786655"/>
            <a:ext cx="1055844" cy="48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303979" y="806255"/>
            <a:ext cx="3086100" cy="4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dirty="0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Nghe </a:t>
            </a:r>
            <a:r>
              <a:rPr lang="en-US" sz="2400" b="1" dirty="0" err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giai</a:t>
            </a:r>
            <a:r>
              <a:rPr lang="en-US" sz="2400" b="1" dirty="0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điệu</a:t>
            </a:r>
            <a:endParaRPr lang="en-US" sz="2400" b="1" dirty="0">
              <a:solidFill>
                <a:srgbClr val="1713C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70043B56-624F-7191-434E-CEE90F6ECF50}"/>
              </a:ext>
            </a:extLst>
          </p:cNvPr>
          <p:cNvSpPr/>
          <p:nvPr/>
        </p:nvSpPr>
        <p:spPr>
          <a:xfrm>
            <a:off x="7742672" y="6176793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5486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08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E72A529E-6BBA-7E26-4E6B-187E0B9B1534}"/>
              </a:ext>
            </a:extLst>
          </p:cNvPr>
          <p:cNvSpPr/>
          <p:nvPr/>
        </p:nvSpPr>
        <p:spPr>
          <a:xfrm>
            <a:off x="4006299" y="6188320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5486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08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4B9D64C-716D-8A29-ABB4-7A7A614C16E7}"/>
              </a:ext>
            </a:extLst>
          </p:cNvPr>
          <p:cNvSpPr/>
          <p:nvPr/>
        </p:nvSpPr>
        <p:spPr>
          <a:xfrm>
            <a:off x="445640" y="6176793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5486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08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DD8CEF4-B114-39BA-BAB5-18EFF4D6D4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1573" y="6534067"/>
            <a:ext cx="5715000" cy="29718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697258C-2B5E-F6D6-4A64-9DB990389D9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606499" y="6544716"/>
            <a:ext cx="5394960" cy="297180"/>
          </a:xfrm>
          <a:prstGeom prst="rect">
            <a:avLst/>
          </a:prstGeom>
        </p:spPr>
      </p:pic>
      <p:sp>
        <p:nvSpPr>
          <p:cNvPr id="9" name="Rectangles 5">
            <a:extLst>
              <a:ext uri="{FF2B5EF4-FFF2-40B4-BE49-F238E27FC236}">
                <a16:creationId xmlns:a16="http://schemas.microsoft.com/office/drawing/2014/main" id="{C5076E44-62BC-092B-4C6C-162D06B57F66}"/>
              </a:ext>
            </a:extLst>
          </p:cNvPr>
          <p:cNvSpPr/>
          <p:nvPr/>
        </p:nvSpPr>
        <p:spPr>
          <a:xfrm>
            <a:off x="13558" y="11823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2880" b="1" u="sng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Âm </a:t>
            </a:r>
            <a:r>
              <a:rPr lang="vi-VN" altLang="en-US" sz="2880" b="1" u="sng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nhạc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4126" y="1486896"/>
            <a:ext cx="51845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" b="1" i="1" u="none" strike="noStrike" kern="1200" cap="all" spc="0" normalizeH="0" baseline="0" noProof="0" dirty="0">
                <a:ln w="0"/>
                <a:solidFill>
                  <a:srgbClr val="4E67C8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</a:t>
            </a:r>
            <a:endParaRPr kumimoji="0" lang="en-US" sz="1620" b="1" i="0" u="none" strike="noStrike" kern="1200" cap="all" spc="0" normalizeH="0" baseline="0" noProof="0" dirty="0">
              <a:ln w="0"/>
              <a:solidFill>
                <a:srgbClr val="4E67C8">
                  <a:lumMod val="75000"/>
                </a:srgb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7437" y="1777745"/>
            <a:ext cx="23596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" b="1" i="1" u="none" strike="noStrike" kern="1200" cap="all" spc="0" normalizeH="0" baseline="0" noProof="0" dirty="0">
                <a:ln w="0"/>
                <a:solidFill>
                  <a:srgbClr val="4E67C8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6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77677" y="1826068"/>
            <a:ext cx="23596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0" b="1" i="1" u="none" strike="noStrike" kern="1200" cap="all" spc="0" normalizeH="0" baseline="0" noProof="0" dirty="0">
                <a:ln w="0"/>
                <a:solidFill>
                  <a:srgbClr val="4E67C8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6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255" name="Group 34"/>
          <p:cNvGrpSpPr/>
          <p:nvPr/>
        </p:nvGrpSpPr>
        <p:grpSpPr bwMode="auto">
          <a:xfrm>
            <a:off x="-17205" y="6456985"/>
            <a:ext cx="11240262" cy="452628"/>
            <a:chOff x="0" y="4003"/>
            <a:chExt cx="5511" cy="317"/>
          </a:xfrm>
        </p:grpSpPr>
        <p:sp>
          <p:nvSpPr>
            <p:cNvPr id="10264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65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6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26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10370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1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2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3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4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5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6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7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8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9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0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1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2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3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4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5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6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7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8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89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0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1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2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3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4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5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6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7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8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99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0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1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02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68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10337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8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9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0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1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2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3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4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5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6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7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8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49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0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1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2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3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4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5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6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7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8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59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0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1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2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3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4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5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6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7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8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69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69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10304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5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6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7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8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9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0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1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2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3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4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5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6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7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8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9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0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1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2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3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4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5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6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7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8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9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0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1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2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3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4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5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36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27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027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9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Group 34"/>
          <p:cNvGrpSpPr/>
          <p:nvPr/>
        </p:nvGrpSpPr>
        <p:grpSpPr bwMode="auto">
          <a:xfrm>
            <a:off x="-104551" y="6496702"/>
            <a:ext cx="11467719" cy="452628"/>
            <a:chOff x="0" y="4003"/>
            <a:chExt cx="5511" cy="317"/>
          </a:xfrm>
        </p:grpSpPr>
        <p:sp>
          <p:nvSpPr>
            <p:cNvPr id="24" name="Freeform 35"/>
            <p:cNvSpPr/>
            <p:nvPr/>
          </p:nvSpPr>
          <p:spPr bwMode="auto">
            <a:xfrm>
              <a:off x="527" y="4003"/>
              <a:ext cx="301" cy="189"/>
            </a:xfrm>
            <a:custGeom>
              <a:avLst/>
              <a:gdLst>
                <a:gd name="T0" fmla="*/ 170 w 301"/>
                <a:gd name="T1" fmla="*/ 106 h 189"/>
                <a:gd name="T2" fmla="*/ 177 w 301"/>
                <a:gd name="T3" fmla="*/ 97 h 189"/>
                <a:gd name="T4" fmla="*/ 186 w 301"/>
                <a:gd name="T5" fmla="*/ 88 h 189"/>
                <a:gd name="T6" fmla="*/ 199 w 301"/>
                <a:gd name="T7" fmla="*/ 80 h 189"/>
                <a:gd name="T8" fmla="*/ 212 w 301"/>
                <a:gd name="T9" fmla="*/ 72 h 189"/>
                <a:gd name="T10" fmla="*/ 229 w 301"/>
                <a:gd name="T11" fmla="*/ 67 h 189"/>
                <a:gd name="T12" fmla="*/ 247 w 301"/>
                <a:gd name="T13" fmla="*/ 63 h 189"/>
                <a:gd name="T14" fmla="*/ 269 w 301"/>
                <a:gd name="T15" fmla="*/ 63 h 189"/>
                <a:gd name="T16" fmla="*/ 291 w 301"/>
                <a:gd name="T17" fmla="*/ 67 h 189"/>
                <a:gd name="T18" fmla="*/ 298 w 301"/>
                <a:gd name="T19" fmla="*/ 75 h 189"/>
                <a:gd name="T20" fmla="*/ 301 w 301"/>
                <a:gd name="T21" fmla="*/ 87 h 189"/>
                <a:gd name="T22" fmla="*/ 298 w 301"/>
                <a:gd name="T23" fmla="*/ 101 h 189"/>
                <a:gd name="T24" fmla="*/ 291 w 301"/>
                <a:gd name="T25" fmla="*/ 117 h 189"/>
                <a:gd name="T26" fmla="*/ 279 w 301"/>
                <a:gd name="T27" fmla="*/ 135 h 189"/>
                <a:gd name="T28" fmla="*/ 264 w 301"/>
                <a:gd name="T29" fmla="*/ 153 h 189"/>
                <a:gd name="T30" fmla="*/ 243 w 301"/>
                <a:gd name="T31" fmla="*/ 172 h 189"/>
                <a:gd name="T32" fmla="*/ 217 w 301"/>
                <a:gd name="T33" fmla="*/ 189 h 189"/>
                <a:gd name="T34" fmla="*/ 194 w 301"/>
                <a:gd name="T35" fmla="*/ 186 h 189"/>
                <a:gd name="T36" fmla="*/ 173 w 301"/>
                <a:gd name="T37" fmla="*/ 182 h 189"/>
                <a:gd name="T38" fmla="*/ 151 w 301"/>
                <a:gd name="T39" fmla="*/ 179 h 189"/>
                <a:gd name="T40" fmla="*/ 131 w 301"/>
                <a:gd name="T41" fmla="*/ 174 h 189"/>
                <a:gd name="T42" fmla="*/ 112 w 301"/>
                <a:gd name="T43" fmla="*/ 169 h 189"/>
                <a:gd name="T44" fmla="*/ 92 w 301"/>
                <a:gd name="T45" fmla="*/ 163 h 189"/>
                <a:gd name="T46" fmla="*/ 74 w 301"/>
                <a:gd name="T47" fmla="*/ 157 h 189"/>
                <a:gd name="T48" fmla="*/ 55 w 301"/>
                <a:gd name="T49" fmla="*/ 150 h 189"/>
                <a:gd name="T50" fmla="*/ 42 w 301"/>
                <a:gd name="T51" fmla="*/ 143 h 189"/>
                <a:gd name="T52" fmla="*/ 28 w 301"/>
                <a:gd name="T53" fmla="*/ 136 h 189"/>
                <a:gd name="T54" fmla="*/ 17 w 301"/>
                <a:gd name="T55" fmla="*/ 127 h 189"/>
                <a:gd name="T56" fmla="*/ 8 w 301"/>
                <a:gd name="T57" fmla="*/ 119 h 189"/>
                <a:gd name="T58" fmla="*/ 3 w 301"/>
                <a:gd name="T59" fmla="*/ 109 h 189"/>
                <a:gd name="T60" fmla="*/ 0 w 301"/>
                <a:gd name="T61" fmla="*/ 101 h 189"/>
                <a:gd name="T62" fmla="*/ 2 w 301"/>
                <a:gd name="T63" fmla="*/ 93 h 189"/>
                <a:gd name="T64" fmla="*/ 6 w 301"/>
                <a:gd name="T65" fmla="*/ 87 h 189"/>
                <a:gd name="T66" fmla="*/ 16 w 301"/>
                <a:gd name="T67" fmla="*/ 82 h 189"/>
                <a:gd name="T68" fmla="*/ 28 w 301"/>
                <a:gd name="T69" fmla="*/ 77 h 189"/>
                <a:gd name="T70" fmla="*/ 42 w 301"/>
                <a:gd name="T71" fmla="*/ 74 h 189"/>
                <a:gd name="T72" fmla="*/ 60 w 301"/>
                <a:gd name="T73" fmla="*/ 74 h 189"/>
                <a:gd name="T74" fmla="*/ 78 w 301"/>
                <a:gd name="T75" fmla="*/ 76 h 189"/>
                <a:gd name="T76" fmla="*/ 96 w 301"/>
                <a:gd name="T77" fmla="*/ 83 h 189"/>
                <a:gd name="T78" fmla="*/ 116 w 301"/>
                <a:gd name="T79" fmla="*/ 95 h 189"/>
                <a:gd name="T80" fmla="*/ 136 w 301"/>
                <a:gd name="T81" fmla="*/ 114 h 189"/>
                <a:gd name="T82" fmla="*/ 133 w 301"/>
                <a:gd name="T83" fmla="*/ 82 h 189"/>
                <a:gd name="T84" fmla="*/ 131 w 301"/>
                <a:gd name="T85" fmla="*/ 45 h 189"/>
                <a:gd name="T86" fmla="*/ 130 w 301"/>
                <a:gd name="T87" fmla="*/ 16 h 189"/>
                <a:gd name="T88" fmla="*/ 130 w 301"/>
                <a:gd name="T89" fmla="*/ 3 h 189"/>
                <a:gd name="T90" fmla="*/ 156 w 301"/>
                <a:gd name="T91" fmla="*/ 0 h 189"/>
                <a:gd name="T92" fmla="*/ 157 w 301"/>
                <a:gd name="T93" fmla="*/ 12 h 189"/>
                <a:gd name="T94" fmla="*/ 163 w 301"/>
                <a:gd name="T95" fmla="*/ 39 h 189"/>
                <a:gd name="T96" fmla="*/ 168 w 301"/>
                <a:gd name="T97" fmla="*/ 74 h 189"/>
                <a:gd name="T98" fmla="*/ 170 w 301"/>
                <a:gd name="T99" fmla="*/ 106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1" h="189">
                  <a:moveTo>
                    <a:pt x="170" y="106"/>
                  </a:moveTo>
                  <a:lnTo>
                    <a:pt x="177" y="97"/>
                  </a:lnTo>
                  <a:lnTo>
                    <a:pt x="186" y="88"/>
                  </a:lnTo>
                  <a:lnTo>
                    <a:pt x="199" y="80"/>
                  </a:lnTo>
                  <a:lnTo>
                    <a:pt x="212" y="72"/>
                  </a:lnTo>
                  <a:lnTo>
                    <a:pt x="229" y="67"/>
                  </a:lnTo>
                  <a:lnTo>
                    <a:pt x="247" y="63"/>
                  </a:lnTo>
                  <a:lnTo>
                    <a:pt x="269" y="63"/>
                  </a:lnTo>
                  <a:lnTo>
                    <a:pt x="291" y="67"/>
                  </a:lnTo>
                  <a:lnTo>
                    <a:pt x="298" y="75"/>
                  </a:lnTo>
                  <a:lnTo>
                    <a:pt x="301" y="87"/>
                  </a:lnTo>
                  <a:lnTo>
                    <a:pt x="298" y="101"/>
                  </a:lnTo>
                  <a:lnTo>
                    <a:pt x="291" y="117"/>
                  </a:lnTo>
                  <a:lnTo>
                    <a:pt x="279" y="135"/>
                  </a:lnTo>
                  <a:lnTo>
                    <a:pt x="264" y="153"/>
                  </a:lnTo>
                  <a:lnTo>
                    <a:pt x="243" y="172"/>
                  </a:lnTo>
                  <a:lnTo>
                    <a:pt x="217" y="189"/>
                  </a:lnTo>
                  <a:lnTo>
                    <a:pt x="194" y="186"/>
                  </a:lnTo>
                  <a:lnTo>
                    <a:pt x="173" y="182"/>
                  </a:lnTo>
                  <a:lnTo>
                    <a:pt x="151" y="179"/>
                  </a:lnTo>
                  <a:lnTo>
                    <a:pt x="131" y="174"/>
                  </a:lnTo>
                  <a:lnTo>
                    <a:pt x="112" y="169"/>
                  </a:lnTo>
                  <a:lnTo>
                    <a:pt x="92" y="163"/>
                  </a:lnTo>
                  <a:lnTo>
                    <a:pt x="74" y="157"/>
                  </a:lnTo>
                  <a:lnTo>
                    <a:pt x="55" y="150"/>
                  </a:lnTo>
                  <a:lnTo>
                    <a:pt x="42" y="143"/>
                  </a:lnTo>
                  <a:lnTo>
                    <a:pt x="28" y="136"/>
                  </a:lnTo>
                  <a:lnTo>
                    <a:pt x="17" y="127"/>
                  </a:lnTo>
                  <a:lnTo>
                    <a:pt x="8" y="119"/>
                  </a:lnTo>
                  <a:lnTo>
                    <a:pt x="3" y="109"/>
                  </a:lnTo>
                  <a:lnTo>
                    <a:pt x="0" y="101"/>
                  </a:lnTo>
                  <a:lnTo>
                    <a:pt x="2" y="93"/>
                  </a:lnTo>
                  <a:lnTo>
                    <a:pt x="6" y="87"/>
                  </a:lnTo>
                  <a:lnTo>
                    <a:pt x="16" y="82"/>
                  </a:lnTo>
                  <a:lnTo>
                    <a:pt x="28" y="77"/>
                  </a:lnTo>
                  <a:lnTo>
                    <a:pt x="42" y="74"/>
                  </a:lnTo>
                  <a:lnTo>
                    <a:pt x="60" y="74"/>
                  </a:lnTo>
                  <a:lnTo>
                    <a:pt x="78" y="76"/>
                  </a:lnTo>
                  <a:lnTo>
                    <a:pt x="96" y="83"/>
                  </a:lnTo>
                  <a:lnTo>
                    <a:pt x="116" y="95"/>
                  </a:lnTo>
                  <a:lnTo>
                    <a:pt x="136" y="114"/>
                  </a:lnTo>
                  <a:lnTo>
                    <a:pt x="133" y="82"/>
                  </a:lnTo>
                  <a:lnTo>
                    <a:pt x="131" y="45"/>
                  </a:lnTo>
                  <a:lnTo>
                    <a:pt x="130" y="16"/>
                  </a:lnTo>
                  <a:lnTo>
                    <a:pt x="130" y="3"/>
                  </a:lnTo>
                  <a:lnTo>
                    <a:pt x="156" y="0"/>
                  </a:lnTo>
                  <a:lnTo>
                    <a:pt x="157" y="12"/>
                  </a:lnTo>
                  <a:lnTo>
                    <a:pt x="163" y="39"/>
                  </a:lnTo>
                  <a:lnTo>
                    <a:pt x="168" y="74"/>
                  </a:lnTo>
                  <a:lnTo>
                    <a:pt x="170" y="106"/>
                  </a:lnTo>
                  <a:close/>
                </a:path>
              </a:pathLst>
            </a:custGeom>
            <a:solidFill>
              <a:srgbClr val="7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36"/>
            <p:cNvSpPr/>
            <p:nvPr/>
          </p:nvSpPr>
          <p:spPr bwMode="auto">
            <a:xfrm>
              <a:off x="988" y="4094"/>
              <a:ext cx="169" cy="97"/>
            </a:xfrm>
            <a:custGeom>
              <a:avLst/>
              <a:gdLst>
                <a:gd name="T0" fmla="*/ 67 w 169"/>
                <a:gd name="T1" fmla="*/ 15 h 97"/>
                <a:gd name="T2" fmla="*/ 53 w 169"/>
                <a:gd name="T3" fmla="*/ 16 h 97"/>
                <a:gd name="T4" fmla="*/ 41 w 169"/>
                <a:gd name="T5" fmla="*/ 18 h 97"/>
                <a:gd name="T6" fmla="*/ 30 w 169"/>
                <a:gd name="T7" fmla="*/ 20 h 97"/>
                <a:gd name="T8" fmla="*/ 21 w 169"/>
                <a:gd name="T9" fmla="*/ 24 h 97"/>
                <a:gd name="T10" fmla="*/ 13 w 169"/>
                <a:gd name="T11" fmla="*/ 28 h 97"/>
                <a:gd name="T12" fmla="*/ 7 w 169"/>
                <a:gd name="T13" fmla="*/ 33 h 97"/>
                <a:gd name="T14" fmla="*/ 3 w 169"/>
                <a:gd name="T15" fmla="*/ 42 h 97"/>
                <a:gd name="T16" fmla="*/ 0 w 169"/>
                <a:gd name="T17" fmla="*/ 51 h 97"/>
                <a:gd name="T18" fmla="*/ 0 w 169"/>
                <a:gd name="T19" fmla="*/ 62 h 97"/>
                <a:gd name="T20" fmla="*/ 1 w 169"/>
                <a:gd name="T21" fmla="*/ 71 h 97"/>
                <a:gd name="T22" fmla="*/ 6 w 169"/>
                <a:gd name="T23" fmla="*/ 79 h 97"/>
                <a:gd name="T24" fmla="*/ 13 w 169"/>
                <a:gd name="T25" fmla="*/ 87 h 97"/>
                <a:gd name="T26" fmla="*/ 24 w 169"/>
                <a:gd name="T27" fmla="*/ 92 h 97"/>
                <a:gd name="T28" fmla="*/ 36 w 169"/>
                <a:gd name="T29" fmla="*/ 96 h 97"/>
                <a:gd name="T30" fmla="*/ 53 w 169"/>
                <a:gd name="T31" fmla="*/ 97 h 97"/>
                <a:gd name="T32" fmla="*/ 71 w 169"/>
                <a:gd name="T33" fmla="*/ 95 h 97"/>
                <a:gd name="T34" fmla="*/ 91 w 169"/>
                <a:gd name="T35" fmla="*/ 90 h 97"/>
                <a:gd name="T36" fmla="*/ 112 w 169"/>
                <a:gd name="T37" fmla="*/ 84 h 97"/>
                <a:gd name="T38" fmla="*/ 132 w 169"/>
                <a:gd name="T39" fmla="*/ 78 h 97"/>
                <a:gd name="T40" fmla="*/ 149 w 169"/>
                <a:gd name="T41" fmla="*/ 69 h 97"/>
                <a:gd name="T42" fmla="*/ 161 w 169"/>
                <a:gd name="T43" fmla="*/ 59 h 97"/>
                <a:gd name="T44" fmla="*/ 169 w 169"/>
                <a:gd name="T45" fmla="*/ 46 h 97"/>
                <a:gd name="T46" fmla="*/ 169 w 169"/>
                <a:gd name="T47" fmla="*/ 32 h 97"/>
                <a:gd name="T48" fmla="*/ 161 w 169"/>
                <a:gd name="T49" fmla="*/ 15 h 97"/>
                <a:gd name="T50" fmla="*/ 154 w 169"/>
                <a:gd name="T51" fmla="*/ 9 h 97"/>
                <a:gd name="T52" fmla="*/ 144 w 169"/>
                <a:gd name="T53" fmla="*/ 4 h 97"/>
                <a:gd name="T54" fmla="*/ 132 w 169"/>
                <a:gd name="T55" fmla="*/ 2 h 97"/>
                <a:gd name="T56" fmla="*/ 119 w 169"/>
                <a:gd name="T57" fmla="*/ 0 h 97"/>
                <a:gd name="T58" fmla="*/ 105 w 169"/>
                <a:gd name="T59" fmla="*/ 2 h 97"/>
                <a:gd name="T60" fmla="*/ 91 w 169"/>
                <a:gd name="T61" fmla="*/ 5 h 97"/>
                <a:gd name="T62" fmla="*/ 77 w 169"/>
                <a:gd name="T63" fmla="*/ 9 h 97"/>
                <a:gd name="T64" fmla="*/ 67 w 169"/>
                <a:gd name="T65" fmla="*/ 15 h 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9" h="97">
                  <a:moveTo>
                    <a:pt x="67" y="15"/>
                  </a:moveTo>
                  <a:lnTo>
                    <a:pt x="53" y="16"/>
                  </a:lnTo>
                  <a:lnTo>
                    <a:pt x="41" y="18"/>
                  </a:lnTo>
                  <a:lnTo>
                    <a:pt x="30" y="20"/>
                  </a:lnTo>
                  <a:lnTo>
                    <a:pt x="21" y="24"/>
                  </a:lnTo>
                  <a:lnTo>
                    <a:pt x="13" y="28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" y="71"/>
                  </a:lnTo>
                  <a:lnTo>
                    <a:pt x="6" y="79"/>
                  </a:lnTo>
                  <a:lnTo>
                    <a:pt x="13" y="87"/>
                  </a:lnTo>
                  <a:lnTo>
                    <a:pt x="24" y="92"/>
                  </a:lnTo>
                  <a:lnTo>
                    <a:pt x="36" y="96"/>
                  </a:lnTo>
                  <a:lnTo>
                    <a:pt x="53" y="97"/>
                  </a:lnTo>
                  <a:lnTo>
                    <a:pt x="71" y="95"/>
                  </a:lnTo>
                  <a:lnTo>
                    <a:pt x="91" y="90"/>
                  </a:lnTo>
                  <a:lnTo>
                    <a:pt x="112" y="84"/>
                  </a:lnTo>
                  <a:lnTo>
                    <a:pt x="132" y="78"/>
                  </a:lnTo>
                  <a:lnTo>
                    <a:pt x="149" y="69"/>
                  </a:lnTo>
                  <a:lnTo>
                    <a:pt x="161" y="59"/>
                  </a:lnTo>
                  <a:lnTo>
                    <a:pt x="169" y="46"/>
                  </a:lnTo>
                  <a:lnTo>
                    <a:pt x="169" y="32"/>
                  </a:lnTo>
                  <a:lnTo>
                    <a:pt x="161" y="15"/>
                  </a:lnTo>
                  <a:lnTo>
                    <a:pt x="154" y="9"/>
                  </a:lnTo>
                  <a:lnTo>
                    <a:pt x="144" y="4"/>
                  </a:lnTo>
                  <a:lnTo>
                    <a:pt x="132" y="2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1" y="5"/>
                  </a:lnTo>
                  <a:lnTo>
                    <a:pt x="77" y="9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1050" y="4238"/>
              <a:ext cx="236" cy="75"/>
            </a:xfrm>
            <a:custGeom>
              <a:avLst/>
              <a:gdLst>
                <a:gd name="T0" fmla="*/ 102 w 236"/>
                <a:gd name="T1" fmla="*/ 2 h 75"/>
                <a:gd name="T2" fmla="*/ 78 w 236"/>
                <a:gd name="T3" fmla="*/ 0 h 75"/>
                <a:gd name="T4" fmla="*/ 57 w 236"/>
                <a:gd name="T5" fmla="*/ 3 h 75"/>
                <a:gd name="T6" fmla="*/ 37 w 236"/>
                <a:gd name="T7" fmla="*/ 6 h 75"/>
                <a:gd name="T8" fmla="*/ 20 w 236"/>
                <a:gd name="T9" fmla="*/ 13 h 75"/>
                <a:gd name="T10" fmla="*/ 8 w 236"/>
                <a:gd name="T11" fmla="*/ 22 h 75"/>
                <a:gd name="T12" fmla="*/ 0 w 236"/>
                <a:gd name="T13" fmla="*/ 32 h 75"/>
                <a:gd name="T14" fmla="*/ 0 w 236"/>
                <a:gd name="T15" fmla="*/ 45 h 75"/>
                <a:gd name="T16" fmla="*/ 6 w 236"/>
                <a:gd name="T17" fmla="*/ 61 h 75"/>
                <a:gd name="T18" fmla="*/ 40 w 236"/>
                <a:gd name="T19" fmla="*/ 68 h 75"/>
                <a:gd name="T20" fmla="*/ 69 w 236"/>
                <a:gd name="T21" fmla="*/ 73 h 75"/>
                <a:gd name="T22" fmla="*/ 95 w 236"/>
                <a:gd name="T23" fmla="*/ 75 h 75"/>
                <a:gd name="T24" fmla="*/ 116 w 236"/>
                <a:gd name="T25" fmla="*/ 75 h 75"/>
                <a:gd name="T26" fmla="*/ 136 w 236"/>
                <a:gd name="T27" fmla="*/ 75 h 75"/>
                <a:gd name="T28" fmla="*/ 156 w 236"/>
                <a:gd name="T29" fmla="*/ 73 h 75"/>
                <a:gd name="T30" fmla="*/ 175 w 236"/>
                <a:gd name="T31" fmla="*/ 69 h 75"/>
                <a:gd name="T32" fmla="*/ 195 w 236"/>
                <a:gd name="T33" fmla="*/ 65 h 75"/>
                <a:gd name="T34" fmla="*/ 214 w 236"/>
                <a:gd name="T35" fmla="*/ 60 h 75"/>
                <a:gd name="T36" fmla="*/ 226 w 236"/>
                <a:gd name="T37" fmla="*/ 54 h 75"/>
                <a:gd name="T38" fmla="*/ 232 w 236"/>
                <a:gd name="T39" fmla="*/ 47 h 75"/>
                <a:gd name="T40" fmla="*/ 236 w 236"/>
                <a:gd name="T41" fmla="*/ 38 h 75"/>
                <a:gd name="T42" fmla="*/ 236 w 236"/>
                <a:gd name="T43" fmla="*/ 31 h 75"/>
                <a:gd name="T44" fmla="*/ 233 w 236"/>
                <a:gd name="T45" fmla="*/ 24 h 75"/>
                <a:gd name="T46" fmla="*/ 230 w 236"/>
                <a:gd name="T47" fmla="*/ 17 h 75"/>
                <a:gd name="T48" fmla="*/ 224 w 236"/>
                <a:gd name="T49" fmla="*/ 12 h 75"/>
                <a:gd name="T50" fmla="*/ 217 w 236"/>
                <a:gd name="T51" fmla="*/ 9 h 75"/>
                <a:gd name="T52" fmla="*/ 209 w 236"/>
                <a:gd name="T53" fmla="*/ 6 h 75"/>
                <a:gd name="T54" fmla="*/ 200 w 236"/>
                <a:gd name="T55" fmla="*/ 5 h 75"/>
                <a:gd name="T56" fmla="*/ 189 w 236"/>
                <a:gd name="T57" fmla="*/ 5 h 75"/>
                <a:gd name="T58" fmla="*/ 180 w 236"/>
                <a:gd name="T59" fmla="*/ 8 h 75"/>
                <a:gd name="T60" fmla="*/ 171 w 236"/>
                <a:gd name="T61" fmla="*/ 9 h 75"/>
                <a:gd name="T62" fmla="*/ 163 w 236"/>
                <a:gd name="T63" fmla="*/ 11 h 75"/>
                <a:gd name="T64" fmla="*/ 157 w 236"/>
                <a:gd name="T65" fmla="*/ 13 h 75"/>
                <a:gd name="T66" fmla="*/ 153 w 236"/>
                <a:gd name="T67" fmla="*/ 15 h 75"/>
                <a:gd name="T68" fmla="*/ 146 w 236"/>
                <a:gd name="T69" fmla="*/ 15 h 75"/>
                <a:gd name="T70" fmla="*/ 140 w 236"/>
                <a:gd name="T71" fmla="*/ 13 h 75"/>
                <a:gd name="T72" fmla="*/ 134 w 236"/>
                <a:gd name="T73" fmla="*/ 11 h 75"/>
                <a:gd name="T74" fmla="*/ 127 w 236"/>
                <a:gd name="T75" fmla="*/ 9 h 75"/>
                <a:gd name="T76" fmla="*/ 119 w 236"/>
                <a:gd name="T77" fmla="*/ 5 h 75"/>
                <a:gd name="T78" fmla="*/ 111 w 236"/>
                <a:gd name="T79" fmla="*/ 3 h 75"/>
                <a:gd name="T80" fmla="*/ 102 w 236"/>
                <a:gd name="T81" fmla="*/ 2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6" h="75">
                  <a:moveTo>
                    <a:pt x="102" y="2"/>
                  </a:moveTo>
                  <a:lnTo>
                    <a:pt x="78" y="0"/>
                  </a:lnTo>
                  <a:lnTo>
                    <a:pt x="57" y="3"/>
                  </a:lnTo>
                  <a:lnTo>
                    <a:pt x="37" y="6"/>
                  </a:lnTo>
                  <a:lnTo>
                    <a:pt x="20" y="13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6" y="61"/>
                  </a:lnTo>
                  <a:lnTo>
                    <a:pt x="40" y="68"/>
                  </a:lnTo>
                  <a:lnTo>
                    <a:pt x="69" y="73"/>
                  </a:lnTo>
                  <a:lnTo>
                    <a:pt x="95" y="75"/>
                  </a:lnTo>
                  <a:lnTo>
                    <a:pt x="116" y="75"/>
                  </a:lnTo>
                  <a:lnTo>
                    <a:pt x="136" y="75"/>
                  </a:lnTo>
                  <a:lnTo>
                    <a:pt x="156" y="73"/>
                  </a:lnTo>
                  <a:lnTo>
                    <a:pt x="175" y="69"/>
                  </a:lnTo>
                  <a:lnTo>
                    <a:pt x="195" y="65"/>
                  </a:lnTo>
                  <a:lnTo>
                    <a:pt x="214" y="60"/>
                  </a:lnTo>
                  <a:lnTo>
                    <a:pt x="226" y="54"/>
                  </a:lnTo>
                  <a:lnTo>
                    <a:pt x="232" y="47"/>
                  </a:lnTo>
                  <a:lnTo>
                    <a:pt x="236" y="38"/>
                  </a:lnTo>
                  <a:lnTo>
                    <a:pt x="236" y="31"/>
                  </a:lnTo>
                  <a:lnTo>
                    <a:pt x="233" y="24"/>
                  </a:lnTo>
                  <a:lnTo>
                    <a:pt x="230" y="17"/>
                  </a:lnTo>
                  <a:lnTo>
                    <a:pt x="224" y="12"/>
                  </a:lnTo>
                  <a:lnTo>
                    <a:pt x="217" y="9"/>
                  </a:lnTo>
                  <a:lnTo>
                    <a:pt x="209" y="6"/>
                  </a:lnTo>
                  <a:lnTo>
                    <a:pt x="200" y="5"/>
                  </a:lnTo>
                  <a:lnTo>
                    <a:pt x="189" y="5"/>
                  </a:lnTo>
                  <a:lnTo>
                    <a:pt x="180" y="8"/>
                  </a:lnTo>
                  <a:lnTo>
                    <a:pt x="171" y="9"/>
                  </a:lnTo>
                  <a:lnTo>
                    <a:pt x="163" y="11"/>
                  </a:lnTo>
                  <a:lnTo>
                    <a:pt x="157" y="13"/>
                  </a:lnTo>
                  <a:lnTo>
                    <a:pt x="153" y="15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4" y="11"/>
                  </a:lnTo>
                  <a:lnTo>
                    <a:pt x="127" y="9"/>
                  </a:lnTo>
                  <a:lnTo>
                    <a:pt x="119" y="5"/>
                  </a:lnTo>
                  <a:lnTo>
                    <a:pt x="111" y="3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8229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Group 38"/>
            <p:cNvGrpSpPr/>
            <p:nvPr/>
          </p:nvGrpSpPr>
          <p:grpSpPr bwMode="auto">
            <a:xfrm>
              <a:off x="0" y="4105"/>
              <a:ext cx="1479" cy="215"/>
              <a:chOff x="3452" y="4125"/>
              <a:chExt cx="1479" cy="215"/>
            </a:xfrm>
          </p:grpSpPr>
          <p:sp>
            <p:nvSpPr>
              <p:cNvPr id="28" name="Freeform 39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40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41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42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43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44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45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46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47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48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49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 50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51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reeform 52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53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54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55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56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57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58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59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60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61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62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63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64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65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66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67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68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69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70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71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Group 72"/>
            <p:cNvGrpSpPr/>
            <p:nvPr/>
          </p:nvGrpSpPr>
          <p:grpSpPr bwMode="auto">
            <a:xfrm>
              <a:off x="1344" y="4105"/>
              <a:ext cx="1479" cy="215"/>
              <a:chOff x="3452" y="4125"/>
              <a:chExt cx="1479" cy="215"/>
            </a:xfrm>
          </p:grpSpPr>
          <p:sp>
            <p:nvSpPr>
              <p:cNvPr id="63" name="Freeform 73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74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5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6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7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8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9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80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81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2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3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4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85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86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87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88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89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90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91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92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93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Freeform 94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95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96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97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98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99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100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101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102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103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104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105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106"/>
            <p:cNvGrpSpPr/>
            <p:nvPr/>
          </p:nvGrpSpPr>
          <p:grpSpPr bwMode="auto">
            <a:xfrm>
              <a:off x="2688" y="4105"/>
              <a:ext cx="1479" cy="215"/>
              <a:chOff x="3452" y="4125"/>
              <a:chExt cx="1479" cy="215"/>
            </a:xfrm>
          </p:grpSpPr>
          <p:sp>
            <p:nvSpPr>
              <p:cNvPr id="97" name="Freeform 107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108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109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110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111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112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113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114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115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116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117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118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119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20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21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22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23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24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25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126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127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128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129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130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131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132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133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134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135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136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137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138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139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roup 140"/>
            <p:cNvGrpSpPr/>
            <p:nvPr/>
          </p:nvGrpSpPr>
          <p:grpSpPr bwMode="auto">
            <a:xfrm>
              <a:off x="4032" y="4105"/>
              <a:ext cx="1479" cy="215"/>
              <a:chOff x="3452" y="4125"/>
              <a:chExt cx="1479" cy="215"/>
            </a:xfrm>
          </p:grpSpPr>
          <p:sp>
            <p:nvSpPr>
              <p:cNvPr id="131" name="Freeform 141"/>
              <p:cNvSpPr/>
              <p:nvPr/>
            </p:nvSpPr>
            <p:spPr bwMode="auto">
              <a:xfrm>
                <a:off x="3592" y="4158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2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0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142"/>
              <p:cNvSpPr/>
              <p:nvPr/>
            </p:nvSpPr>
            <p:spPr bwMode="auto">
              <a:xfrm>
                <a:off x="3668" y="4235"/>
                <a:ext cx="16" cy="16"/>
              </a:xfrm>
              <a:custGeom>
                <a:avLst/>
                <a:gdLst>
                  <a:gd name="T0" fmla="*/ 0 w 34"/>
                  <a:gd name="T1" fmla="*/ 1 h 32"/>
                  <a:gd name="T2" fmla="*/ 0 w 34"/>
                  <a:gd name="T3" fmla="*/ 1 h 32"/>
                  <a:gd name="T4" fmla="*/ 0 w 34"/>
                  <a:gd name="T5" fmla="*/ 1 h 32"/>
                  <a:gd name="T6" fmla="*/ 0 w 34"/>
                  <a:gd name="T7" fmla="*/ 1 h 32"/>
                  <a:gd name="T8" fmla="*/ 0 w 34"/>
                  <a:gd name="T9" fmla="*/ 0 h 32"/>
                  <a:gd name="T10" fmla="*/ 0 w 34"/>
                  <a:gd name="T11" fmla="*/ 0 h 32"/>
                  <a:gd name="T12" fmla="*/ 0 w 34"/>
                  <a:gd name="T13" fmla="*/ 1 h 32"/>
                  <a:gd name="T14" fmla="*/ 0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0 w 34"/>
                  <a:gd name="T21" fmla="*/ 1 h 32"/>
                  <a:gd name="T22" fmla="*/ 0 w 34"/>
                  <a:gd name="T23" fmla="*/ 1 h 32"/>
                  <a:gd name="T24" fmla="*/ 0 w 34"/>
                  <a:gd name="T25" fmla="*/ 1 h 32"/>
                  <a:gd name="T26" fmla="*/ 0 w 34"/>
                  <a:gd name="T27" fmla="*/ 1 h 32"/>
                  <a:gd name="T28" fmla="*/ 0 w 34"/>
                  <a:gd name="T29" fmla="*/ 1 h 32"/>
                  <a:gd name="T30" fmla="*/ 0 w 34"/>
                  <a:gd name="T31" fmla="*/ 1 h 32"/>
                  <a:gd name="T32" fmla="*/ 0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3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8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143"/>
              <p:cNvSpPr/>
              <p:nvPr/>
            </p:nvSpPr>
            <p:spPr bwMode="auto">
              <a:xfrm>
                <a:off x="3668" y="4194"/>
                <a:ext cx="16" cy="17"/>
              </a:xfrm>
              <a:custGeom>
                <a:avLst/>
                <a:gdLst>
                  <a:gd name="T0" fmla="*/ 0 w 33"/>
                  <a:gd name="T1" fmla="*/ 1 h 32"/>
                  <a:gd name="T2" fmla="*/ 0 w 33"/>
                  <a:gd name="T3" fmla="*/ 1 h 32"/>
                  <a:gd name="T4" fmla="*/ 0 w 33"/>
                  <a:gd name="T5" fmla="*/ 1 h 32"/>
                  <a:gd name="T6" fmla="*/ 0 w 33"/>
                  <a:gd name="T7" fmla="*/ 1 h 32"/>
                  <a:gd name="T8" fmla="*/ 0 w 33"/>
                  <a:gd name="T9" fmla="*/ 0 h 32"/>
                  <a:gd name="T10" fmla="*/ 0 w 33"/>
                  <a:gd name="T11" fmla="*/ 0 h 32"/>
                  <a:gd name="T12" fmla="*/ 0 w 33"/>
                  <a:gd name="T13" fmla="*/ 1 h 32"/>
                  <a:gd name="T14" fmla="*/ 0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0 w 33"/>
                  <a:gd name="T21" fmla="*/ 1 h 32"/>
                  <a:gd name="T22" fmla="*/ 0 w 33"/>
                  <a:gd name="T23" fmla="*/ 1 h 32"/>
                  <a:gd name="T24" fmla="*/ 0 w 33"/>
                  <a:gd name="T25" fmla="*/ 1 h 32"/>
                  <a:gd name="T26" fmla="*/ 0 w 33"/>
                  <a:gd name="T27" fmla="*/ 1 h 32"/>
                  <a:gd name="T28" fmla="*/ 0 w 33"/>
                  <a:gd name="T29" fmla="*/ 1 h 32"/>
                  <a:gd name="T30" fmla="*/ 0 w 33"/>
                  <a:gd name="T31" fmla="*/ 1 h 32"/>
                  <a:gd name="T32" fmla="*/ 0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19"/>
                    </a:moveTo>
                    <a:lnTo>
                      <a:pt x="33" y="13"/>
                    </a:lnTo>
                    <a:lnTo>
                      <a:pt x="30" y="7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29" y="25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144"/>
              <p:cNvSpPr/>
              <p:nvPr/>
            </p:nvSpPr>
            <p:spPr bwMode="auto">
              <a:xfrm>
                <a:off x="3671" y="4153"/>
                <a:ext cx="16" cy="17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6" y="3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4" y="30"/>
                    </a:lnTo>
                    <a:lnTo>
                      <a:pt x="29" y="25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145"/>
              <p:cNvSpPr/>
              <p:nvPr/>
            </p:nvSpPr>
            <p:spPr bwMode="auto">
              <a:xfrm>
                <a:off x="3772" y="4256"/>
                <a:ext cx="17" cy="16"/>
              </a:xfrm>
              <a:custGeom>
                <a:avLst/>
                <a:gdLst>
                  <a:gd name="T0" fmla="*/ 1 w 33"/>
                  <a:gd name="T1" fmla="*/ 1 h 32"/>
                  <a:gd name="T2" fmla="*/ 1 w 33"/>
                  <a:gd name="T3" fmla="*/ 1 h 32"/>
                  <a:gd name="T4" fmla="*/ 1 w 33"/>
                  <a:gd name="T5" fmla="*/ 1 h 32"/>
                  <a:gd name="T6" fmla="*/ 1 w 33"/>
                  <a:gd name="T7" fmla="*/ 1 h 32"/>
                  <a:gd name="T8" fmla="*/ 1 w 33"/>
                  <a:gd name="T9" fmla="*/ 0 h 32"/>
                  <a:gd name="T10" fmla="*/ 1 w 33"/>
                  <a:gd name="T11" fmla="*/ 0 h 32"/>
                  <a:gd name="T12" fmla="*/ 1 w 33"/>
                  <a:gd name="T13" fmla="*/ 1 h 32"/>
                  <a:gd name="T14" fmla="*/ 1 w 33"/>
                  <a:gd name="T15" fmla="*/ 1 h 32"/>
                  <a:gd name="T16" fmla="*/ 0 w 33"/>
                  <a:gd name="T17" fmla="*/ 1 h 32"/>
                  <a:gd name="T18" fmla="*/ 0 w 33"/>
                  <a:gd name="T19" fmla="*/ 1 h 32"/>
                  <a:gd name="T20" fmla="*/ 1 w 33"/>
                  <a:gd name="T21" fmla="*/ 1 h 32"/>
                  <a:gd name="T22" fmla="*/ 1 w 33"/>
                  <a:gd name="T23" fmla="*/ 1 h 32"/>
                  <a:gd name="T24" fmla="*/ 1 w 33"/>
                  <a:gd name="T25" fmla="*/ 1 h 32"/>
                  <a:gd name="T26" fmla="*/ 1 w 33"/>
                  <a:gd name="T27" fmla="*/ 1 h 32"/>
                  <a:gd name="T28" fmla="*/ 1 w 33"/>
                  <a:gd name="T29" fmla="*/ 1 h 32"/>
                  <a:gd name="T30" fmla="*/ 1 w 33"/>
                  <a:gd name="T31" fmla="*/ 1 h 32"/>
                  <a:gd name="T32" fmla="*/ 1 w 33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33" y="20"/>
                    </a:moveTo>
                    <a:lnTo>
                      <a:pt x="33" y="14"/>
                    </a:lnTo>
                    <a:lnTo>
                      <a:pt x="31" y="8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7" y="29"/>
                    </a:lnTo>
                    <a:lnTo>
                      <a:pt x="12" y="32"/>
                    </a:lnTo>
                    <a:lnTo>
                      <a:pt x="19" y="32"/>
                    </a:lnTo>
                    <a:lnTo>
                      <a:pt x="25" y="30"/>
                    </a:lnTo>
                    <a:lnTo>
                      <a:pt x="30" y="26"/>
                    </a:lnTo>
                    <a:lnTo>
                      <a:pt x="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146"/>
              <p:cNvSpPr/>
              <p:nvPr/>
            </p:nvSpPr>
            <p:spPr bwMode="auto">
              <a:xfrm>
                <a:off x="3768" y="4216"/>
                <a:ext cx="17" cy="16"/>
              </a:xfrm>
              <a:custGeom>
                <a:avLst/>
                <a:gdLst>
                  <a:gd name="T0" fmla="*/ 1 w 32"/>
                  <a:gd name="T1" fmla="*/ 0 h 33"/>
                  <a:gd name="T2" fmla="*/ 1 w 32"/>
                  <a:gd name="T3" fmla="*/ 0 h 33"/>
                  <a:gd name="T4" fmla="*/ 1 w 32"/>
                  <a:gd name="T5" fmla="*/ 0 h 33"/>
                  <a:gd name="T6" fmla="*/ 1 w 32"/>
                  <a:gd name="T7" fmla="*/ 0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0 h 33"/>
                  <a:gd name="T14" fmla="*/ 1 w 32"/>
                  <a:gd name="T15" fmla="*/ 0 h 33"/>
                  <a:gd name="T16" fmla="*/ 0 w 32"/>
                  <a:gd name="T17" fmla="*/ 0 h 33"/>
                  <a:gd name="T18" fmla="*/ 0 w 32"/>
                  <a:gd name="T19" fmla="*/ 0 h 33"/>
                  <a:gd name="T20" fmla="*/ 1 w 32"/>
                  <a:gd name="T21" fmla="*/ 0 h 33"/>
                  <a:gd name="T22" fmla="*/ 1 w 32"/>
                  <a:gd name="T23" fmla="*/ 0 h 33"/>
                  <a:gd name="T24" fmla="*/ 1 w 32"/>
                  <a:gd name="T25" fmla="*/ 0 h 33"/>
                  <a:gd name="T26" fmla="*/ 1 w 32"/>
                  <a:gd name="T27" fmla="*/ 0 h 33"/>
                  <a:gd name="T28" fmla="*/ 1 w 32"/>
                  <a:gd name="T29" fmla="*/ 0 h 33"/>
                  <a:gd name="T30" fmla="*/ 1 w 32"/>
                  <a:gd name="T31" fmla="*/ 0 h 33"/>
                  <a:gd name="T32" fmla="*/ 1 w 32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9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3"/>
                    </a:ln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147"/>
              <p:cNvSpPr/>
              <p:nvPr/>
            </p:nvSpPr>
            <p:spPr bwMode="auto">
              <a:xfrm>
                <a:off x="3774" y="4175"/>
                <a:ext cx="16" cy="17"/>
              </a:xfrm>
              <a:custGeom>
                <a:avLst/>
                <a:gdLst>
                  <a:gd name="T0" fmla="*/ 0 w 33"/>
                  <a:gd name="T1" fmla="*/ 1 h 33"/>
                  <a:gd name="T2" fmla="*/ 0 w 33"/>
                  <a:gd name="T3" fmla="*/ 1 h 33"/>
                  <a:gd name="T4" fmla="*/ 0 w 33"/>
                  <a:gd name="T5" fmla="*/ 1 h 33"/>
                  <a:gd name="T6" fmla="*/ 0 w 33"/>
                  <a:gd name="T7" fmla="*/ 1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1 h 33"/>
                  <a:gd name="T14" fmla="*/ 0 w 33"/>
                  <a:gd name="T15" fmla="*/ 1 h 33"/>
                  <a:gd name="T16" fmla="*/ 0 w 33"/>
                  <a:gd name="T17" fmla="*/ 1 h 33"/>
                  <a:gd name="T18" fmla="*/ 0 w 33"/>
                  <a:gd name="T19" fmla="*/ 1 h 33"/>
                  <a:gd name="T20" fmla="*/ 0 w 33"/>
                  <a:gd name="T21" fmla="*/ 1 h 33"/>
                  <a:gd name="T22" fmla="*/ 0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0 w 33"/>
                  <a:gd name="T29" fmla="*/ 1 h 33"/>
                  <a:gd name="T30" fmla="*/ 0 w 33"/>
                  <a:gd name="T31" fmla="*/ 1 h 33"/>
                  <a:gd name="T32" fmla="*/ 0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33" y="21"/>
                    </a:moveTo>
                    <a:lnTo>
                      <a:pt x="33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3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5" y="31"/>
                    </a:lnTo>
                    <a:lnTo>
                      <a:pt x="29" y="26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148"/>
              <p:cNvSpPr/>
              <p:nvPr/>
            </p:nvSpPr>
            <p:spPr bwMode="auto">
              <a:xfrm>
                <a:off x="3789" y="4136"/>
                <a:ext cx="16" cy="17"/>
              </a:xfrm>
              <a:custGeom>
                <a:avLst/>
                <a:gdLst>
                  <a:gd name="T0" fmla="*/ 1 w 32"/>
                  <a:gd name="T1" fmla="*/ 1 h 34"/>
                  <a:gd name="T2" fmla="*/ 1 w 32"/>
                  <a:gd name="T3" fmla="*/ 1 h 34"/>
                  <a:gd name="T4" fmla="*/ 1 w 32"/>
                  <a:gd name="T5" fmla="*/ 1 h 34"/>
                  <a:gd name="T6" fmla="*/ 1 w 32"/>
                  <a:gd name="T7" fmla="*/ 1 h 34"/>
                  <a:gd name="T8" fmla="*/ 1 w 32"/>
                  <a:gd name="T9" fmla="*/ 0 h 34"/>
                  <a:gd name="T10" fmla="*/ 1 w 32"/>
                  <a:gd name="T11" fmla="*/ 0 h 34"/>
                  <a:gd name="T12" fmla="*/ 1 w 32"/>
                  <a:gd name="T13" fmla="*/ 1 h 34"/>
                  <a:gd name="T14" fmla="*/ 1 w 32"/>
                  <a:gd name="T15" fmla="*/ 1 h 34"/>
                  <a:gd name="T16" fmla="*/ 0 w 32"/>
                  <a:gd name="T17" fmla="*/ 1 h 34"/>
                  <a:gd name="T18" fmla="*/ 0 w 32"/>
                  <a:gd name="T19" fmla="*/ 1 h 34"/>
                  <a:gd name="T20" fmla="*/ 1 w 32"/>
                  <a:gd name="T21" fmla="*/ 1 h 34"/>
                  <a:gd name="T22" fmla="*/ 1 w 32"/>
                  <a:gd name="T23" fmla="*/ 1 h 34"/>
                  <a:gd name="T24" fmla="*/ 1 w 32"/>
                  <a:gd name="T25" fmla="*/ 1 h 34"/>
                  <a:gd name="T26" fmla="*/ 1 w 32"/>
                  <a:gd name="T27" fmla="*/ 1 h 34"/>
                  <a:gd name="T28" fmla="*/ 1 w 32"/>
                  <a:gd name="T29" fmla="*/ 1 h 34"/>
                  <a:gd name="T30" fmla="*/ 1 w 32"/>
                  <a:gd name="T31" fmla="*/ 1 h 34"/>
                  <a:gd name="T32" fmla="*/ 1 w 32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4">
                    <a:moveTo>
                      <a:pt x="32" y="21"/>
                    </a:moveTo>
                    <a:lnTo>
                      <a:pt x="32" y="14"/>
                    </a:lnTo>
                    <a:lnTo>
                      <a:pt x="31" y="8"/>
                    </a:lnTo>
                    <a:lnTo>
                      <a:pt x="27" y="4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7" y="30"/>
                    </a:lnTo>
                    <a:lnTo>
                      <a:pt x="13" y="34"/>
                    </a:lnTo>
                    <a:lnTo>
                      <a:pt x="20" y="34"/>
                    </a:lnTo>
                    <a:lnTo>
                      <a:pt x="25" y="32"/>
                    </a:lnTo>
                    <a:lnTo>
                      <a:pt x="30" y="27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149"/>
              <p:cNvSpPr/>
              <p:nvPr/>
            </p:nvSpPr>
            <p:spPr bwMode="auto">
              <a:xfrm>
                <a:off x="3842" y="4235"/>
                <a:ext cx="17" cy="16"/>
              </a:xfrm>
              <a:custGeom>
                <a:avLst/>
                <a:gdLst>
                  <a:gd name="T0" fmla="*/ 1 w 34"/>
                  <a:gd name="T1" fmla="*/ 1 h 32"/>
                  <a:gd name="T2" fmla="*/ 1 w 34"/>
                  <a:gd name="T3" fmla="*/ 1 h 32"/>
                  <a:gd name="T4" fmla="*/ 1 w 34"/>
                  <a:gd name="T5" fmla="*/ 1 h 32"/>
                  <a:gd name="T6" fmla="*/ 1 w 34"/>
                  <a:gd name="T7" fmla="*/ 1 h 32"/>
                  <a:gd name="T8" fmla="*/ 1 w 34"/>
                  <a:gd name="T9" fmla="*/ 0 h 32"/>
                  <a:gd name="T10" fmla="*/ 1 w 34"/>
                  <a:gd name="T11" fmla="*/ 0 h 32"/>
                  <a:gd name="T12" fmla="*/ 1 w 34"/>
                  <a:gd name="T13" fmla="*/ 1 h 32"/>
                  <a:gd name="T14" fmla="*/ 1 w 34"/>
                  <a:gd name="T15" fmla="*/ 1 h 32"/>
                  <a:gd name="T16" fmla="*/ 0 w 34"/>
                  <a:gd name="T17" fmla="*/ 1 h 32"/>
                  <a:gd name="T18" fmla="*/ 0 w 34"/>
                  <a:gd name="T19" fmla="*/ 1 h 32"/>
                  <a:gd name="T20" fmla="*/ 1 w 34"/>
                  <a:gd name="T21" fmla="*/ 1 h 32"/>
                  <a:gd name="T22" fmla="*/ 1 w 34"/>
                  <a:gd name="T23" fmla="*/ 1 h 32"/>
                  <a:gd name="T24" fmla="*/ 1 w 34"/>
                  <a:gd name="T25" fmla="*/ 1 h 32"/>
                  <a:gd name="T26" fmla="*/ 1 w 34"/>
                  <a:gd name="T27" fmla="*/ 1 h 32"/>
                  <a:gd name="T28" fmla="*/ 1 w 34"/>
                  <a:gd name="T29" fmla="*/ 1 h 32"/>
                  <a:gd name="T30" fmla="*/ 1 w 34"/>
                  <a:gd name="T31" fmla="*/ 1 h 32"/>
                  <a:gd name="T32" fmla="*/ 1 w 34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2">
                    <a:moveTo>
                      <a:pt x="34" y="20"/>
                    </a:moveTo>
                    <a:lnTo>
                      <a:pt x="34" y="14"/>
                    </a:lnTo>
                    <a:lnTo>
                      <a:pt x="31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6" y="31"/>
                    </a:lnTo>
                    <a:lnTo>
                      <a:pt x="30" y="26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150"/>
              <p:cNvSpPr/>
              <p:nvPr/>
            </p:nvSpPr>
            <p:spPr bwMode="auto">
              <a:xfrm>
                <a:off x="3857" y="4201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1 w 32"/>
                  <a:gd name="T9" fmla="*/ 0 h 32"/>
                  <a:gd name="T10" fmla="*/ 1 w 32"/>
                  <a:gd name="T11" fmla="*/ 0 h 32"/>
                  <a:gd name="T12" fmla="*/ 1 w 32"/>
                  <a:gd name="T13" fmla="*/ 1 h 32"/>
                  <a:gd name="T14" fmla="*/ 1 w 32"/>
                  <a:gd name="T15" fmla="*/ 1 h 32"/>
                  <a:gd name="T16" fmla="*/ 0 w 32"/>
                  <a:gd name="T17" fmla="*/ 1 h 32"/>
                  <a:gd name="T18" fmla="*/ 0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32" y="20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lnTo>
                      <a:pt x="18" y="32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151"/>
              <p:cNvSpPr/>
              <p:nvPr/>
            </p:nvSpPr>
            <p:spPr bwMode="auto">
              <a:xfrm>
                <a:off x="3861" y="4164"/>
                <a:ext cx="16" cy="17"/>
              </a:xfrm>
              <a:custGeom>
                <a:avLst/>
                <a:gdLst>
                  <a:gd name="T0" fmla="*/ 1 w 32"/>
                  <a:gd name="T1" fmla="*/ 1 h 33"/>
                  <a:gd name="T2" fmla="*/ 1 w 32"/>
                  <a:gd name="T3" fmla="*/ 1 h 33"/>
                  <a:gd name="T4" fmla="*/ 1 w 32"/>
                  <a:gd name="T5" fmla="*/ 1 h 33"/>
                  <a:gd name="T6" fmla="*/ 1 w 32"/>
                  <a:gd name="T7" fmla="*/ 1 h 33"/>
                  <a:gd name="T8" fmla="*/ 1 w 32"/>
                  <a:gd name="T9" fmla="*/ 0 h 33"/>
                  <a:gd name="T10" fmla="*/ 1 w 32"/>
                  <a:gd name="T11" fmla="*/ 0 h 33"/>
                  <a:gd name="T12" fmla="*/ 1 w 32"/>
                  <a:gd name="T13" fmla="*/ 1 h 33"/>
                  <a:gd name="T14" fmla="*/ 1 w 32"/>
                  <a:gd name="T15" fmla="*/ 1 h 33"/>
                  <a:gd name="T16" fmla="*/ 0 w 32"/>
                  <a:gd name="T17" fmla="*/ 1 h 33"/>
                  <a:gd name="T18" fmla="*/ 0 w 32"/>
                  <a:gd name="T19" fmla="*/ 1 h 33"/>
                  <a:gd name="T20" fmla="*/ 1 w 32"/>
                  <a:gd name="T21" fmla="*/ 1 h 33"/>
                  <a:gd name="T22" fmla="*/ 1 w 32"/>
                  <a:gd name="T23" fmla="*/ 1 h 33"/>
                  <a:gd name="T24" fmla="*/ 1 w 32"/>
                  <a:gd name="T25" fmla="*/ 1 h 33"/>
                  <a:gd name="T26" fmla="*/ 1 w 32"/>
                  <a:gd name="T27" fmla="*/ 1 h 33"/>
                  <a:gd name="T28" fmla="*/ 1 w 32"/>
                  <a:gd name="T29" fmla="*/ 1 h 33"/>
                  <a:gd name="T30" fmla="*/ 1 w 32"/>
                  <a:gd name="T31" fmla="*/ 1 h 33"/>
                  <a:gd name="T32" fmla="*/ 1 w 3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3">
                    <a:moveTo>
                      <a:pt x="32" y="21"/>
                    </a:moveTo>
                    <a:lnTo>
                      <a:pt x="32" y="14"/>
                    </a:lnTo>
                    <a:lnTo>
                      <a:pt x="30" y="8"/>
                    </a:lnTo>
                    <a:lnTo>
                      <a:pt x="27" y="3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3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29" y="26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152"/>
              <p:cNvSpPr/>
              <p:nvPr/>
            </p:nvSpPr>
            <p:spPr bwMode="auto">
              <a:xfrm>
                <a:off x="4066" y="4265"/>
                <a:ext cx="40" cy="40"/>
              </a:xfrm>
              <a:custGeom>
                <a:avLst/>
                <a:gdLst>
                  <a:gd name="T0" fmla="*/ 1 w 80"/>
                  <a:gd name="T1" fmla="*/ 0 h 80"/>
                  <a:gd name="T2" fmla="*/ 1 w 80"/>
                  <a:gd name="T3" fmla="*/ 0 h 80"/>
                  <a:gd name="T4" fmla="*/ 1 w 80"/>
                  <a:gd name="T5" fmla="*/ 1 h 80"/>
                  <a:gd name="T6" fmla="*/ 1 w 80"/>
                  <a:gd name="T7" fmla="*/ 1 h 80"/>
                  <a:gd name="T8" fmla="*/ 1 w 80"/>
                  <a:gd name="T9" fmla="*/ 1 h 80"/>
                  <a:gd name="T10" fmla="*/ 1 w 80"/>
                  <a:gd name="T11" fmla="*/ 1 h 80"/>
                  <a:gd name="T12" fmla="*/ 1 w 80"/>
                  <a:gd name="T13" fmla="*/ 1 h 80"/>
                  <a:gd name="T14" fmla="*/ 1 w 80"/>
                  <a:gd name="T15" fmla="*/ 1 h 80"/>
                  <a:gd name="T16" fmla="*/ 0 w 80"/>
                  <a:gd name="T17" fmla="*/ 1 h 80"/>
                  <a:gd name="T18" fmla="*/ 0 w 80"/>
                  <a:gd name="T19" fmla="*/ 1 h 80"/>
                  <a:gd name="T20" fmla="*/ 0 w 80"/>
                  <a:gd name="T21" fmla="*/ 1 h 80"/>
                  <a:gd name="T22" fmla="*/ 1 w 80"/>
                  <a:gd name="T23" fmla="*/ 1 h 80"/>
                  <a:gd name="T24" fmla="*/ 1 w 80"/>
                  <a:gd name="T25" fmla="*/ 1 h 80"/>
                  <a:gd name="T26" fmla="*/ 1 w 80"/>
                  <a:gd name="T27" fmla="*/ 1 h 80"/>
                  <a:gd name="T28" fmla="*/ 1 w 80"/>
                  <a:gd name="T29" fmla="*/ 1 h 80"/>
                  <a:gd name="T30" fmla="*/ 1 w 80"/>
                  <a:gd name="T31" fmla="*/ 1 h 80"/>
                  <a:gd name="T32" fmla="*/ 1 w 80"/>
                  <a:gd name="T33" fmla="*/ 1 h 80"/>
                  <a:gd name="T34" fmla="*/ 1 w 80"/>
                  <a:gd name="T35" fmla="*/ 1 h 80"/>
                  <a:gd name="T36" fmla="*/ 1 w 80"/>
                  <a:gd name="T37" fmla="*/ 1 h 80"/>
                  <a:gd name="T38" fmla="*/ 1 w 80"/>
                  <a:gd name="T39" fmla="*/ 1 h 80"/>
                  <a:gd name="T40" fmla="*/ 1 w 80"/>
                  <a:gd name="T41" fmla="*/ 1 h 80"/>
                  <a:gd name="T42" fmla="*/ 1 w 80"/>
                  <a:gd name="T43" fmla="*/ 1 h 80"/>
                  <a:gd name="T44" fmla="*/ 1 w 80"/>
                  <a:gd name="T45" fmla="*/ 1 h 80"/>
                  <a:gd name="T46" fmla="*/ 1 w 80"/>
                  <a:gd name="T47" fmla="*/ 1 h 80"/>
                  <a:gd name="T48" fmla="*/ 1 w 80"/>
                  <a:gd name="T49" fmla="*/ 1 h 80"/>
                  <a:gd name="T50" fmla="*/ 1 w 80"/>
                  <a:gd name="T51" fmla="*/ 1 h 80"/>
                  <a:gd name="T52" fmla="*/ 1 w 80"/>
                  <a:gd name="T53" fmla="*/ 1 h 80"/>
                  <a:gd name="T54" fmla="*/ 1 w 80"/>
                  <a:gd name="T55" fmla="*/ 1 h 80"/>
                  <a:gd name="T56" fmla="*/ 1 w 80"/>
                  <a:gd name="T57" fmla="*/ 1 h 80"/>
                  <a:gd name="T58" fmla="*/ 1 w 80"/>
                  <a:gd name="T59" fmla="*/ 1 h 80"/>
                  <a:gd name="T60" fmla="*/ 1 w 80"/>
                  <a:gd name="T61" fmla="*/ 1 h 80"/>
                  <a:gd name="T62" fmla="*/ 1 w 80"/>
                  <a:gd name="T63" fmla="*/ 1 h 80"/>
                  <a:gd name="T64" fmla="*/ 1 w 80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80">
                    <a:moveTo>
                      <a:pt x="46" y="0"/>
                    </a:moveTo>
                    <a:lnTo>
                      <a:pt x="38" y="0"/>
                    </a:lnTo>
                    <a:lnTo>
                      <a:pt x="30" y="2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9"/>
                    </a:lnTo>
                    <a:lnTo>
                      <a:pt x="18" y="74"/>
                    </a:lnTo>
                    <a:lnTo>
                      <a:pt x="24" y="78"/>
                    </a:lnTo>
                    <a:lnTo>
                      <a:pt x="32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7"/>
                    </a:lnTo>
                    <a:lnTo>
                      <a:pt x="62" y="73"/>
                    </a:lnTo>
                    <a:lnTo>
                      <a:pt x="68" y="67"/>
                    </a:lnTo>
                    <a:lnTo>
                      <a:pt x="73" y="62"/>
                    </a:lnTo>
                    <a:lnTo>
                      <a:pt x="76" y="55"/>
                    </a:lnTo>
                    <a:lnTo>
                      <a:pt x="79" y="47"/>
                    </a:lnTo>
                    <a:lnTo>
                      <a:pt x="80" y="39"/>
                    </a:lnTo>
                    <a:lnTo>
                      <a:pt x="79" y="30"/>
                    </a:lnTo>
                    <a:lnTo>
                      <a:pt x="76" y="24"/>
                    </a:lnTo>
                    <a:lnTo>
                      <a:pt x="73" y="17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153"/>
              <p:cNvSpPr/>
              <p:nvPr/>
            </p:nvSpPr>
            <p:spPr bwMode="auto">
              <a:xfrm>
                <a:off x="4136" y="4223"/>
                <a:ext cx="40" cy="39"/>
              </a:xfrm>
              <a:custGeom>
                <a:avLst/>
                <a:gdLst>
                  <a:gd name="T0" fmla="*/ 1 w 79"/>
                  <a:gd name="T1" fmla="*/ 0 h 80"/>
                  <a:gd name="T2" fmla="*/ 1 w 79"/>
                  <a:gd name="T3" fmla="*/ 0 h 80"/>
                  <a:gd name="T4" fmla="*/ 1 w 79"/>
                  <a:gd name="T5" fmla="*/ 0 h 80"/>
                  <a:gd name="T6" fmla="*/ 1 w 79"/>
                  <a:gd name="T7" fmla="*/ 0 h 80"/>
                  <a:gd name="T8" fmla="*/ 1 w 79"/>
                  <a:gd name="T9" fmla="*/ 0 h 80"/>
                  <a:gd name="T10" fmla="*/ 1 w 79"/>
                  <a:gd name="T11" fmla="*/ 0 h 80"/>
                  <a:gd name="T12" fmla="*/ 1 w 79"/>
                  <a:gd name="T13" fmla="*/ 0 h 80"/>
                  <a:gd name="T14" fmla="*/ 1 w 79"/>
                  <a:gd name="T15" fmla="*/ 0 h 80"/>
                  <a:gd name="T16" fmla="*/ 0 w 79"/>
                  <a:gd name="T17" fmla="*/ 0 h 80"/>
                  <a:gd name="T18" fmla="*/ 0 w 79"/>
                  <a:gd name="T19" fmla="*/ 0 h 80"/>
                  <a:gd name="T20" fmla="*/ 1 w 79"/>
                  <a:gd name="T21" fmla="*/ 0 h 80"/>
                  <a:gd name="T22" fmla="*/ 1 w 79"/>
                  <a:gd name="T23" fmla="*/ 0 h 80"/>
                  <a:gd name="T24" fmla="*/ 1 w 79"/>
                  <a:gd name="T25" fmla="*/ 0 h 80"/>
                  <a:gd name="T26" fmla="*/ 1 w 79"/>
                  <a:gd name="T27" fmla="*/ 0 h 80"/>
                  <a:gd name="T28" fmla="*/ 1 w 79"/>
                  <a:gd name="T29" fmla="*/ 0 h 80"/>
                  <a:gd name="T30" fmla="*/ 1 w 79"/>
                  <a:gd name="T31" fmla="*/ 0 h 80"/>
                  <a:gd name="T32" fmla="*/ 1 w 79"/>
                  <a:gd name="T33" fmla="*/ 0 h 80"/>
                  <a:gd name="T34" fmla="*/ 1 w 79"/>
                  <a:gd name="T35" fmla="*/ 0 h 80"/>
                  <a:gd name="T36" fmla="*/ 1 w 79"/>
                  <a:gd name="T37" fmla="*/ 0 h 80"/>
                  <a:gd name="T38" fmla="*/ 1 w 79"/>
                  <a:gd name="T39" fmla="*/ 0 h 80"/>
                  <a:gd name="T40" fmla="*/ 1 w 79"/>
                  <a:gd name="T41" fmla="*/ 0 h 80"/>
                  <a:gd name="T42" fmla="*/ 1 w 79"/>
                  <a:gd name="T43" fmla="*/ 0 h 80"/>
                  <a:gd name="T44" fmla="*/ 1 w 79"/>
                  <a:gd name="T45" fmla="*/ 0 h 80"/>
                  <a:gd name="T46" fmla="*/ 1 w 79"/>
                  <a:gd name="T47" fmla="*/ 0 h 80"/>
                  <a:gd name="T48" fmla="*/ 1 w 79"/>
                  <a:gd name="T49" fmla="*/ 0 h 80"/>
                  <a:gd name="T50" fmla="*/ 1 w 79"/>
                  <a:gd name="T51" fmla="*/ 0 h 80"/>
                  <a:gd name="T52" fmla="*/ 1 w 79"/>
                  <a:gd name="T53" fmla="*/ 0 h 80"/>
                  <a:gd name="T54" fmla="*/ 1 w 79"/>
                  <a:gd name="T55" fmla="*/ 0 h 80"/>
                  <a:gd name="T56" fmla="*/ 1 w 79"/>
                  <a:gd name="T57" fmla="*/ 0 h 80"/>
                  <a:gd name="T58" fmla="*/ 1 w 79"/>
                  <a:gd name="T59" fmla="*/ 0 h 80"/>
                  <a:gd name="T60" fmla="*/ 1 w 79"/>
                  <a:gd name="T61" fmla="*/ 0 h 80"/>
                  <a:gd name="T62" fmla="*/ 1 w 79"/>
                  <a:gd name="T63" fmla="*/ 0 h 80"/>
                  <a:gd name="T64" fmla="*/ 1 w 79"/>
                  <a:gd name="T65" fmla="*/ 0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79" h="80">
                    <a:moveTo>
                      <a:pt x="47" y="0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4"/>
                    </a:lnTo>
                    <a:lnTo>
                      <a:pt x="17" y="7"/>
                    </a:lnTo>
                    <a:lnTo>
                      <a:pt x="11" y="13"/>
                    </a:lnTo>
                    <a:lnTo>
                      <a:pt x="5" y="19"/>
                    </a:lnTo>
                    <a:lnTo>
                      <a:pt x="2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1" y="49"/>
                    </a:lnTo>
                    <a:lnTo>
                      <a:pt x="3" y="57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8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1" y="80"/>
                    </a:lnTo>
                    <a:lnTo>
                      <a:pt x="49" y="79"/>
                    </a:lnTo>
                    <a:lnTo>
                      <a:pt x="56" y="76"/>
                    </a:lnTo>
                    <a:lnTo>
                      <a:pt x="63" y="73"/>
                    </a:lnTo>
                    <a:lnTo>
                      <a:pt x="69" y="67"/>
                    </a:lnTo>
                    <a:lnTo>
                      <a:pt x="73" y="61"/>
                    </a:lnTo>
                    <a:lnTo>
                      <a:pt x="77" y="55"/>
                    </a:lnTo>
                    <a:lnTo>
                      <a:pt x="79" y="46"/>
                    </a:lnTo>
                    <a:lnTo>
                      <a:pt x="79" y="38"/>
                    </a:lnTo>
                    <a:lnTo>
                      <a:pt x="78" y="31"/>
                    </a:lnTo>
                    <a:lnTo>
                      <a:pt x="76" y="23"/>
                    </a:lnTo>
                    <a:lnTo>
                      <a:pt x="72" y="18"/>
                    </a:lnTo>
                    <a:lnTo>
                      <a:pt x="68" y="12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154"/>
              <p:cNvSpPr/>
              <p:nvPr/>
            </p:nvSpPr>
            <p:spPr bwMode="auto">
              <a:xfrm>
                <a:off x="4059" y="4190"/>
                <a:ext cx="40" cy="40"/>
              </a:xfrm>
              <a:custGeom>
                <a:avLst/>
                <a:gdLst>
                  <a:gd name="T0" fmla="*/ 1 w 80"/>
                  <a:gd name="T1" fmla="*/ 0 h 78"/>
                  <a:gd name="T2" fmla="*/ 1 w 80"/>
                  <a:gd name="T3" fmla="*/ 0 h 78"/>
                  <a:gd name="T4" fmla="*/ 1 w 80"/>
                  <a:gd name="T5" fmla="*/ 0 h 78"/>
                  <a:gd name="T6" fmla="*/ 1 w 80"/>
                  <a:gd name="T7" fmla="*/ 1 h 78"/>
                  <a:gd name="T8" fmla="*/ 1 w 80"/>
                  <a:gd name="T9" fmla="*/ 1 h 78"/>
                  <a:gd name="T10" fmla="*/ 1 w 80"/>
                  <a:gd name="T11" fmla="*/ 1 h 78"/>
                  <a:gd name="T12" fmla="*/ 1 w 80"/>
                  <a:gd name="T13" fmla="*/ 1 h 78"/>
                  <a:gd name="T14" fmla="*/ 1 w 80"/>
                  <a:gd name="T15" fmla="*/ 1 h 78"/>
                  <a:gd name="T16" fmla="*/ 1 w 80"/>
                  <a:gd name="T17" fmla="*/ 1 h 78"/>
                  <a:gd name="T18" fmla="*/ 0 w 80"/>
                  <a:gd name="T19" fmla="*/ 1 h 78"/>
                  <a:gd name="T20" fmla="*/ 1 w 80"/>
                  <a:gd name="T21" fmla="*/ 1 h 78"/>
                  <a:gd name="T22" fmla="*/ 1 w 80"/>
                  <a:gd name="T23" fmla="*/ 1 h 78"/>
                  <a:gd name="T24" fmla="*/ 1 w 80"/>
                  <a:gd name="T25" fmla="*/ 1 h 78"/>
                  <a:gd name="T26" fmla="*/ 1 w 80"/>
                  <a:gd name="T27" fmla="*/ 1 h 78"/>
                  <a:gd name="T28" fmla="*/ 1 w 80"/>
                  <a:gd name="T29" fmla="*/ 1 h 78"/>
                  <a:gd name="T30" fmla="*/ 1 w 80"/>
                  <a:gd name="T31" fmla="*/ 1 h 78"/>
                  <a:gd name="T32" fmla="*/ 1 w 80"/>
                  <a:gd name="T33" fmla="*/ 1 h 78"/>
                  <a:gd name="T34" fmla="*/ 1 w 80"/>
                  <a:gd name="T35" fmla="*/ 1 h 78"/>
                  <a:gd name="T36" fmla="*/ 1 w 80"/>
                  <a:gd name="T37" fmla="*/ 1 h 78"/>
                  <a:gd name="T38" fmla="*/ 1 w 80"/>
                  <a:gd name="T39" fmla="*/ 1 h 78"/>
                  <a:gd name="T40" fmla="*/ 1 w 80"/>
                  <a:gd name="T41" fmla="*/ 1 h 78"/>
                  <a:gd name="T42" fmla="*/ 1 w 80"/>
                  <a:gd name="T43" fmla="*/ 1 h 78"/>
                  <a:gd name="T44" fmla="*/ 1 w 80"/>
                  <a:gd name="T45" fmla="*/ 1 h 78"/>
                  <a:gd name="T46" fmla="*/ 1 w 80"/>
                  <a:gd name="T47" fmla="*/ 1 h 78"/>
                  <a:gd name="T48" fmla="*/ 1 w 80"/>
                  <a:gd name="T49" fmla="*/ 1 h 78"/>
                  <a:gd name="T50" fmla="*/ 1 w 80"/>
                  <a:gd name="T51" fmla="*/ 1 h 78"/>
                  <a:gd name="T52" fmla="*/ 1 w 80"/>
                  <a:gd name="T53" fmla="*/ 1 h 78"/>
                  <a:gd name="T54" fmla="*/ 1 w 80"/>
                  <a:gd name="T55" fmla="*/ 1 h 78"/>
                  <a:gd name="T56" fmla="*/ 1 w 80"/>
                  <a:gd name="T57" fmla="*/ 1 h 78"/>
                  <a:gd name="T58" fmla="*/ 1 w 80"/>
                  <a:gd name="T59" fmla="*/ 1 h 78"/>
                  <a:gd name="T60" fmla="*/ 1 w 80"/>
                  <a:gd name="T61" fmla="*/ 1 h 78"/>
                  <a:gd name="T62" fmla="*/ 1 w 80"/>
                  <a:gd name="T63" fmla="*/ 1 h 78"/>
                  <a:gd name="T64" fmla="*/ 1 w 80"/>
                  <a:gd name="T65" fmla="*/ 0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8" y="0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1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4" y="55"/>
                    </a:lnTo>
                    <a:lnTo>
                      <a:pt x="7" y="61"/>
                    </a:lnTo>
                    <a:lnTo>
                      <a:pt x="13" y="67"/>
                    </a:lnTo>
                    <a:lnTo>
                      <a:pt x="19" y="72"/>
                    </a:lnTo>
                    <a:lnTo>
                      <a:pt x="26" y="76"/>
                    </a:lnTo>
                    <a:lnTo>
                      <a:pt x="34" y="78"/>
                    </a:lnTo>
                    <a:lnTo>
                      <a:pt x="42" y="78"/>
                    </a:lnTo>
                    <a:lnTo>
                      <a:pt x="50" y="77"/>
                    </a:lnTo>
                    <a:lnTo>
                      <a:pt x="57" y="75"/>
                    </a:lnTo>
                    <a:lnTo>
                      <a:pt x="64" y="71"/>
                    </a:lnTo>
                    <a:lnTo>
                      <a:pt x="70" y="65"/>
                    </a:lnTo>
                    <a:lnTo>
                      <a:pt x="74" y="60"/>
                    </a:lnTo>
                    <a:lnTo>
                      <a:pt x="78" y="53"/>
                    </a:lnTo>
                    <a:lnTo>
                      <a:pt x="80" y="45"/>
                    </a:lnTo>
                    <a:lnTo>
                      <a:pt x="80" y="37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3" y="6"/>
                    </a:lnTo>
                    <a:lnTo>
                      <a:pt x="56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155"/>
              <p:cNvSpPr/>
              <p:nvPr/>
            </p:nvSpPr>
            <p:spPr bwMode="auto">
              <a:xfrm>
                <a:off x="3990" y="4195"/>
                <a:ext cx="39" cy="39"/>
              </a:xfrm>
              <a:custGeom>
                <a:avLst/>
                <a:gdLst>
                  <a:gd name="T0" fmla="*/ 0 w 80"/>
                  <a:gd name="T1" fmla="*/ 1 h 78"/>
                  <a:gd name="T2" fmla="*/ 0 w 80"/>
                  <a:gd name="T3" fmla="*/ 0 h 78"/>
                  <a:gd name="T4" fmla="*/ 0 w 80"/>
                  <a:gd name="T5" fmla="*/ 1 h 78"/>
                  <a:gd name="T6" fmla="*/ 0 w 80"/>
                  <a:gd name="T7" fmla="*/ 1 h 78"/>
                  <a:gd name="T8" fmla="*/ 0 w 80"/>
                  <a:gd name="T9" fmla="*/ 1 h 78"/>
                  <a:gd name="T10" fmla="*/ 0 w 80"/>
                  <a:gd name="T11" fmla="*/ 1 h 78"/>
                  <a:gd name="T12" fmla="*/ 0 w 80"/>
                  <a:gd name="T13" fmla="*/ 1 h 78"/>
                  <a:gd name="T14" fmla="*/ 0 w 80"/>
                  <a:gd name="T15" fmla="*/ 1 h 78"/>
                  <a:gd name="T16" fmla="*/ 0 w 80"/>
                  <a:gd name="T17" fmla="*/ 1 h 78"/>
                  <a:gd name="T18" fmla="*/ 0 w 80"/>
                  <a:gd name="T19" fmla="*/ 1 h 78"/>
                  <a:gd name="T20" fmla="*/ 0 w 80"/>
                  <a:gd name="T21" fmla="*/ 1 h 78"/>
                  <a:gd name="T22" fmla="*/ 0 w 80"/>
                  <a:gd name="T23" fmla="*/ 1 h 78"/>
                  <a:gd name="T24" fmla="*/ 0 w 80"/>
                  <a:gd name="T25" fmla="*/ 1 h 78"/>
                  <a:gd name="T26" fmla="*/ 0 w 80"/>
                  <a:gd name="T27" fmla="*/ 1 h 78"/>
                  <a:gd name="T28" fmla="*/ 0 w 80"/>
                  <a:gd name="T29" fmla="*/ 1 h 78"/>
                  <a:gd name="T30" fmla="*/ 0 w 80"/>
                  <a:gd name="T31" fmla="*/ 1 h 78"/>
                  <a:gd name="T32" fmla="*/ 0 w 80"/>
                  <a:gd name="T33" fmla="*/ 1 h 78"/>
                  <a:gd name="T34" fmla="*/ 0 w 80"/>
                  <a:gd name="T35" fmla="*/ 1 h 78"/>
                  <a:gd name="T36" fmla="*/ 0 w 80"/>
                  <a:gd name="T37" fmla="*/ 1 h 78"/>
                  <a:gd name="T38" fmla="*/ 0 w 80"/>
                  <a:gd name="T39" fmla="*/ 1 h 78"/>
                  <a:gd name="T40" fmla="*/ 0 w 80"/>
                  <a:gd name="T41" fmla="*/ 1 h 78"/>
                  <a:gd name="T42" fmla="*/ 0 w 80"/>
                  <a:gd name="T43" fmla="*/ 1 h 78"/>
                  <a:gd name="T44" fmla="*/ 0 w 80"/>
                  <a:gd name="T45" fmla="*/ 1 h 78"/>
                  <a:gd name="T46" fmla="*/ 0 w 80"/>
                  <a:gd name="T47" fmla="*/ 1 h 78"/>
                  <a:gd name="T48" fmla="*/ 0 w 80"/>
                  <a:gd name="T49" fmla="*/ 1 h 78"/>
                  <a:gd name="T50" fmla="*/ 0 w 80"/>
                  <a:gd name="T51" fmla="*/ 1 h 78"/>
                  <a:gd name="T52" fmla="*/ 0 w 80"/>
                  <a:gd name="T53" fmla="*/ 1 h 78"/>
                  <a:gd name="T54" fmla="*/ 0 w 80"/>
                  <a:gd name="T55" fmla="*/ 1 h 78"/>
                  <a:gd name="T56" fmla="*/ 0 w 80"/>
                  <a:gd name="T57" fmla="*/ 1 h 78"/>
                  <a:gd name="T58" fmla="*/ 0 w 80"/>
                  <a:gd name="T59" fmla="*/ 1 h 78"/>
                  <a:gd name="T60" fmla="*/ 0 w 80"/>
                  <a:gd name="T61" fmla="*/ 1 h 78"/>
                  <a:gd name="T62" fmla="*/ 0 w 80"/>
                  <a:gd name="T63" fmla="*/ 1 h 78"/>
                  <a:gd name="T64" fmla="*/ 0 w 80"/>
                  <a:gd name="T65" fmla="*/ 1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8">
                    <a:moveTo>
                      <a:pt x="47" y="1"/>
                    </a:moveTo>
                    <a:lnTo>
                      <a:pt x="39" y="0"/>
                    </a:lnTo>
                    <a:lnTo>
                      <a:pt x="31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1" y="32"/>
                    </a:lnTo>
                    <a:lnTo>
                      <a:pt x="0" y="40"/>
                    </a:lnTo>
                    <a:lnTo>
                      <a:pt x="1" y="48"/>
                    </a:lnTo>
                    <a:lnTo>
                      <a:pt x="4" y="55"/>
                    </a:lnTo>
                    <a:lnTo>
                      <a:pt x="7" y="62"/>
                    </a:lnTo>
                    <a:lnTo>
                      <a:pt x="13" y="68"/>
                    </a:lnTo>
                    <a:lnTo>
                      <a:pt x="19" y="73"/>
                    </a:lnTo>
                    <a:lnTo>
                      <a:pt x="25" y="76"/>
                    </a:lnTo>
                    <a:lnTo>
                      <a:pt x="33" y="78"/>
                    </a:lnTo>
                    <a:lnTo>
                      <a:pt x="42" y="78"/>
                    </a:lnTo>
                    <a:lnTo>
                      <a:pt x="50" y="78"/>
                    </a:lnTo>
                    <a:lnTo>
                      <a:pt x="57" y="75"/>
                    </a:lnTo>
                    <a:lnTo>
                      <a:pt x="63" y="71"/>
                    </a:lnTo>
                    <a:lnTo>
                      <a:pt x="69" y="67"/>
                    </a:lnTo>
                    <a:lnTo>
                      <a:pt x="74" y="61"/>
                    </a:lnTo>
                    <a:lnTo>
                      <a:pt x="77" y="54"/>
                    </a:lnTo>
                    <a:lnTo>
                      <a:pt x="80" y="46"/>
                    </a:lnTo>
                    <a:lnTo>
                      <a:pt x="80" y="38"/>
                    </a:lnTo>
                    <a:lnTo>
                      <a:pt x="80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8" y="10"/>
                    </a:lnTo>
                    <a:lnTo>
                      <a:pt x="62" y="6"/>
                    </a:lnTo>
                    <a:lnTo>
                      <a:pt x="55" y="2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156"/>
              <p:cNvSpPr/>
              <p:nvPr/>
            </p:nvSpPr>
            <p:spPr bwMode="auto">
              <a:xfrm>
                <a:off x="4127" y="4147"/>
                <a:ext cx="39" cy="39"/>
              </a:xfrm>
              <a:custGeom>
                <a:avLst/>
                <a:gdLst>
                  <a:gd name="T0" fmla="*/ 0 w 80"/>
                  <a:gd name="T1" fmla="*/ 0 h 79"/>
                  <a:gd name="T2" fmla="*/ 0 w 80"/>
                  <a:gd name="T3" fmla="*/ 0 h 79"/>
                  <a:gd name="T4" fmla="*/ 0 w 80"/>
                  <a:gd name="T5" fmla="*/ 0 h 79"/>
                  <a:gd name="T6" fmla="*/ 0 w 80"/>
                  <a:gd name="T7" fmla="*/ 0 h 79"/>
                  <a:gd name="T8" fmla="*/ 0 w 80"/>
                  <a:gd name="T9" fmla="*/ 0 h 79"/>
                  <a:gd name="T10" fmla="*/ 0 w 80"/>
                  <a:gd name="T11" fmla="*/ 0 h 79"/>
                  <a:gd name="T12" fmla="*/ 0 w 80"/>
                  <a:gd name="T13" fmla="*/ 0 h 79"/>
                  <a:gd name="T14" fmla="*/ 0 w 80"/>
                  <a:gd name="T15" fmla="*/ 0 h 79"/>
                  <a:gd name="T16" fmla="*/ 0 w 80"/>
                  <a:gd name="T17" fmla="*/ 0 h 79"/>
                  <a:gd name="T18" fmla="*/ 0 w 80"/>
                  <a:gd name="T19" fmla="*/ 0 h 79"/>
                  <a:gd name="T20" fmla="*/ 0 w 80"/>
                  <a:gd name="T21" fmla="*/ 0 h 79"/>
                  <a:gd name="T22" fmla="*/ 0 w 80"/>
                  <a:gd name="T23" fmla="*/ 0 h 79"/>
                  <a:gd name="T24" fmla="*/ 0 w 80"/>
                  <a:gd name="T25" fmla="*/ 0 h 79"/>
                  <a:gd name="T26" fmla="*/ 0 w 80"/>
                  <a:gd name="T27" fmla="*/ 0 h 79"/>
                  <a:gd name="T28" fmla="*/ 0 w 80"/>
                  <a:gd name="T29" fmla="*/ 0 h 79"/>
                  <a:gd name="T30" fmla="*/ 0 w 80"/>
                  <a:gd name="T31" fmla="*/ 0 h 79"/>
                  <a:gd name="T32" fmla="*/ 0 w 80"/>
                  <a:gd name="T33" fmla="*/ 0 h 79"/>
                  <a:gd name="T34" fmla="*/ 0 w 80"/>
                  <a:gd name="T35" fmla="*/ 0 h 79"/>
                  <a:gd name="T36" fmla="*/ 0 w 80"/>
                  <a:gd name="T37" fmla="*/ 0 h 79"/>
                  <a:gd name="T38" fmla="*/ 0 w 80"/>
                  <a:gd name="T39" fmla="*/ 0 h 79"/>
                  <a:gd name="T40" fmla="*/ 0 w 80"/>
                  <a:gd name="T41" fmla="*/ 0 h 79"/>
                  <a:gd name="T42" fmla="*/ 0 w 80"/>
                  <a:gd name="T43" fmla="*/ 0 h 79"/>
                  <a:gd name="T44" fmla="*/ 0 w 80"/>
                  <a:gd name="T45" fmla="*/ 0 h 79"/>
                  <a:gd name="T46" fmla="*/ 0 w 80"/>
                  <a:gd name="T47" fmla="*/ 0 h 79"/>
                  <a:gd name="T48" fmla="*/ 0 w 80"/>
                  <a:gd name="T49" fmla="*/ 0 h 79"/>
                  <a:gd name="T50" fmla="*/ 0 w 80"/>
                  <a:gd name="T51" fmla="*/ 0 h 79"/>
                  <a:gd name="T52" fmla="*/ 0 w 80"/>
                  <a:gd name="T53" fmla="*/ 0 h 79"/>
                  <a:gd name="T54" fmla="*/ 0 w 80"/>
                  <a:gd name="T55" fmla="*/ 0 h 79"/>
                  <a:gd name="T56" fmla="*/ 0 w 80"/>
                  <a:gd name="T57" fmla="*/ 0 h 79"/>
                  <a:gd name="T58" fmla="*/ 0 w 80"/>
                  <a:gd name="T59" fmla="*/ 0 h 79"/>
                  <a:gd name="T60" fmla="*/ 0 w 80"/>
                  <a:gd name="T61" fmla="*/ 0 h 79"/>
                  <a:gd name="T62" fmla="*/ 0 w 80"/>
                  <a:gd name="T63" fmla="*/ 0 h 79"/>
                  <a:gd name="T64" fmla="*/ 0 w 80"/>
                  <a:gd name="T65" fmla="*/ 0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0" h="79">
                    <a:moveTo>
                      <a:pt x="46" y="0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2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40" y="79"/>
                    </a:lnTo>
                    <a:lnTo>
                      <a:pt x="49" y="79"/>
                    </a:lnTo>
                    <a:lnTo>
                      <a:pt x="55" y="75"/>
                    </a:lnTo>
                    <a:lnTo>
                      <a:pt x="62" y="72"/>
                    </a:lnTo>
                    <a:lnTo>
                      <a:pt x="68" y="67"/>
                    </a:lnTo>
                    <a:lnTo>
                      <a:pt x="73" y="61"/>
                    </a:lnTo>
                    <a:lnTo>
                      <a:pt x="76" y="54"/>
                    </a:lnTo>
                    <a:lnTo>
                      <a:pt x="78" y="46"/>
                    </a:lnTo>
                    <a:lnTo>
                      <a:pt x="80" y="38"/>
                    </a:lnTo>
                    <a:lnTo>
                      <a:pt x="78" y="30"/>
                    </a:lnTo>
                    <a:lnTo>
                      <a:pt x="76" y="23"/>
                    </a:lnTo>
                    <a:lnTo>
                      <a:pt x="73" y="16"/>
                    </a:lnTo>
                    <a:lnTo>
                      <a:pt x="67" y="11"/>
                    </a:lnTo>
                    <a:lnTo>
                      <a:pt x="61" y="6"/>
                    </a:lnTo>
                    <a:lnTo>
                      <a:pt x="54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157"/>
              <p:cNvSpPr/>
              <p:nvPr/>
            </p:nvSpPr>
            <p:spPr bwMode="auto">
              <a:xfrm>
                <a:off x="4216" y="4162"/>
                <a:ext cx="37" cy="39"/>
              </a:xfrm>
              <a:custGeom>
                <a:avLst/>
                <a:gdLst>
                  <a:gd name="T0" fmla="*/ 1 w 73"/>
                  <a:gd name="T1" fmla="*/ 0 h 79"/>
                  <a:gd name="T2" fmla="*/ 1 w 73"/>
                  <a:gd name="T3" fmla="*/ 0 h 79"/>
                  <a:gd name="T4" fmla="*/ 1 w 73"/>
                  <a:gd name="T5" fmla="*/ 0 h 79"/>
                  <a:gd name="T6" fmla="*/ 1 w 73"/>
                  <a:gd name="T7" fmla="*/ 0 h 79"/>
                  <a:gd name="T8" fmla="*/ 1 w 73"/>
                  <a:gd name="T9" fmla="*/ 0 h 79"/>
                  <a:gd name="T10" fmla="*/ 1 w 73"/>
                  <a:gd name="T11" fmla="*/ 0 h 79"/>
                  <a:gd name="T12" fmla="*/ 1 w 73"/>
                  <a:gd name="T13" fmla="*/ 0 h 79"/>
                  <a:gd name="T14" fmla="*/ 1 w 73"/>
                  <a:gd name="T15" fmla="*/ 0 h 79"/>
                  <a:gd name="T16" fmla="*/ 1 w 73"/>
                  <a:gd name="T17" fmla="*/ 0 h 79"/>
                  <a:gd name="T18" fmla="*/ 1 w 73"/>
                  <a:gd name="T19" fmla="*/ 0 h 79"/>
                  <a:gd name="T20" fmla="*/ 1 w 73"/>
                  <a:gd name="T21" fmla="*/ 0 h 79"/>
                  <a:gd name="T22" fmla="*/ 1 w 73"/>
                  <a:gd name="T23" fmla="*/ 0 h 79"/>
                  <a:gd name="T24" fmla="*/ 0 w 73"/>
                  <a:gd name="T25" fmla="*/ 0 h 79"/>
                  <a:gd name="T26" fmla="*/ 0 w 73"/>
                  <a:gd name="T27" fmla="*/ 0 h 79"/>
                  <a:gd name="T28" fmla="*/ 0 w 73"/>
                  <a:gd name="T29" fmla="*/ 0 h 79"/>
                  <a:gd name="T30" fmla="*/ 1 w 73"/>
                  <a:gd name="T31" fmla="*/ 0 h 79"/>
                  <a:gd name="T32" fmla="*/ 1 w 73"/>
                  <a:gd name="T33" fmla="*/ 0 h 79"/>
                  <a:gd name="T34" fmla="*/ 1 w 73"/>
                  <a:gd name="T35" fmla="*/ 0 h 79"/>
                  <a:gd name="T36" fmla="*/ 1 w 73"/>
                  <a:gd name="T37" fmla="*/ 0 h 79"/>
                  <a:gd name="T38" fmla="*/ 1 w 73"/>
                  <a:gd name="T39" fmla="*/ 0 h 79"/>
                  <a:gd name="T40" fmla="*/ 1 w 73"/>
                  <a:gd name="T41" fmla="*/ 0 h 79"/>
                  <a:gd name="T42" fmla="*/ 1 w 73"/>
                  <a:gd name="T43" fmla="*/ 0 h 79"/>
                  <a:gd name="T44" fmla="*/ 1 w 73"/>
                  <a:gd name="T45" fmla="*/ 0 h 79"/>
                  <a:gd name="T46" fmla="*/ 1 w 73"/>
                  <a:gd name="T47" fmla="*/ 0 h 79"/>
                  <a:gd name="T48" fmla="*/ 1 w 73"/>
                  <a:gd name="T49" fmla="*/ 0 h 79"/>
                  <a:gd name="T50" fmla="*/ 1 w 73"/>
                  <a:gd name="T51" fmla="*/ 0 h 79"/>
                  <a:gd name="T52" fmla="*/ 1 w 73"/>
                  <a:gd name="T53" fmla="*/ 0 h 79"/>
                  <a:gd name="T54" fmla="*/ 1 w 73"/>
                  <a:gd name="T55" fmla="*/ 0 h 79"/>
                  <a:gd name="T56" fmla="*/ 1 w 73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3" h="79">
                    <a:moveTo>
                      <a:pt x="73" y="19"/>
                    </a:moveTo>
                    <a:lnTo>
                      <a:pt x="69" y="12"/>
                    </a:lnTo>
                    <a:lnTo>
                      <a:pt x="62" y="7"/>
                    </a:lnTo>
                    <a:lnTo>
                      <a:pt x="54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6" y="7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3" y="55"/>
                    </a:lnTo>
                    <a:lnTo>
                      <a:pt x="7" y="62"/>
                    </a:lnTo>
                    <a:lnTo>
                      <a:pt x="11" y="68"/>
                    </a:lnTo>
                    <a:lnTo>
                      <a:pt x="17" y="73"/>
                    </a:lnTo>
                    <a:lnTo>
                      <a:pt x="24" y="76"/>
                    </a:lnTo>
                    <a:lnTo>
                      <a:pt x="32" y="79"/>
                    </a:lnTo>
                    <a:lnTo>
                      <a:pt x="35" y="79"/>
                    </a:lnTo>
                    <a:lnTo>
                      <a:pt x="38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8" y="70"/>
                    </a:lnTo>
                    <a:lnTo>
                      <a:pt x="58" y="52"/>
                    </a:lnTo>
                    <a:lnTo>
                      <a:pt x="69" y="31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158"/>
              <p:cNvSpPr/>
              <p:nvPr/>
            </p:nvSpPr>
            <p:spPr bwMode="auto">
              <a:xfrm>
                <a:off x="3983" y="4266"/>
                <a:ext cx="31" cy="33"/>
              </a:xfrm>
              <a:custGeom>
                <a:avLst/>
                <a:gdLst>
                  <a:gd name="T0" fmla="*/ 1 w 61"/>
                  <a:gd name="T1" fmla="*/ 1 h 66"/>
                  <a:gd name="T2" fmla="*/ 1 w 61"/>
                  <a:gd name="T3" fmla="*/ 1 h 66"/>
                  <a:gd name="T4" fmla="*/ 1 w 61"/>
                  <a:gd name="T5" fmla="*/ 1 h 66"/>
                  <a:gd name="T6" fmla="*/ 1 w 61"/>
                  <a:gd name="T7" fmla="*/ 1 h 66"/>
                  <a:gd name="T8" fmla="*/ 1 w 61"/>
                  <a:gd name="T9" fmla="*/ 1 h 66"/>
                  <a:gd name="T10" fmla="*/ 1 w 61"/>
                  <a:gd name="T11" fmla="*/ 1 h 66"/>
                  <a:gd name="T12" fmla="*/ 1 w 61"/>
                  <a:gd name="T13" fmla="*/ 1 h 66"/>
                  <a:gd name="T14" fmla="*/ 1 w 61"/>
                  <a:gd name="T15" fmla="*/ 1 h 66"/>
                  <a:gd name="T16" fmla="*/ 1 w 61"/>
                  <a:gd name="T17" fmla="*/ 1 h 66"/>
                  <a:gd name="T18" fmla="*/ 1 w 61"/>
                  <a:gd name="T19" fmla="*/ 1 h 66"/>
                  <a:gd name="T20" fmla="*/ 1 w 61"/>
                  <a:gd name="T21" fmla="*/ 1 h 66"/>
                  <a:gd name="T22" fmla="*/ 1 w 61"/>
                  <a:gd name="T23" fmla="*/ 1 h 66"/>
                  <a:gd name="T24" fmla="*/ 1 w 61"/>
                  <a:gd name="T25" fmla="*/ 1 h 66"/>
                  <a:gd name="T26" fmla="*/ 1 w 61"/>
                  <a:gd name="T27" fmla="*/ 0 h 66"/>
                  <a:gd name="T28" fmla="*/ 1 w 61"/>
                  <a:gd name="T29" fmla="*/ 1 h 66"/>
                  <a:gd name="T30" fmla="*/ 1 w 61"/>
                  <a:gd name="T31" fmla="*/ 1 h 66"/>
                  <a:gd name="T32" fmla="*/ 0 w 61"/>
                  <a:gd name="T33" fmla="*/ 1 h 66"/>
                  <a:gd name="T34" fmla="*/ 1 w 61"/>
                  <a:gd name="T35" fmla="*/ 1 h 66"/>
                  <a:gd name="T36" fmla="*/ 1 w 61"/>
                  <a:gd name="T37" fmla="*/ 1 h 66"/>
                  <a:gd name="T38" fmla="*/ 1 w 61"/>
                  <a:gd name="T39" fmla="*/ 1 h 66"/>
                  <a:gd name="T40" fmla="*/ 1 w 61"/>
                  <a:gd name="T41" fmla="*/ 1 h 66"/>
                  <a:gd name="T42" fmla="*/ 1 w 61"/>
                  <a:gd name="T43" fmla="*/ 1 h 66"/>
                  <a:gd name="T44" fmla="*/ 1 w 61"/>
                  <a:gd name="T45" fmla="*/ 1 h 66"/>
                  <a:gd name="T46" fmla="*/ 1 w 61"/>
                  <a:gd name="T47" fmla="*/ 1 h 66"/>
                  <a:gd name="T48" fmla="*/ 1 w 61"/>
                  <a:gd name="T49" fmla="*/ 1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6">
                    <a:moveTo>
                      <a:pt x="53" y="66"/>
                    </a:moveTo>
                    <a:lnTo>
                      <a:pt x="57" y="61"/>
                    </a:lnTo>
                    <a:lnTo>
                      <a:pt x="59" y="56"/>
                    </a:lnTo>
                    <a:lnTo>
                      <a:pt x="60" y="52"/>
                    </a:lnTo>
                    <a:lnTo>
                      <a:pt x="61" y="47"/>
                    </a:lnTo>
                    <a:lnTo>
                      <a:pt x="61" y="39"/>
                    </a:lnTo>
                    <a:lnTo>
                      <a:pt x="60" y="31"/>
                    </a:lnTo>
                    <a:lnTo>
                      <a:pt x="58" y="24"/>
                    </a:lnTo>
                    <a:lnTo>
                      <a:pt x="55" y="17"/>
                    </a:lnTo>
                    <a:lnTo>
                      <a:pt x="50" y="11"/>
                    </a:lnTo>
                    <a:lnTo>
                      <a:pt x="43" y="7"/>
                    </a:lnTo>
                    <a:lnTo>
                      <a:pt x="36" y="3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6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31"/>
                    </a:lnTo>
                    <a:lnTo>
                      <a:pt x="27" y="41"/>
                    </a:lnTo>
                    <a:lnTo>
                      <a:pt x="35" y="51"/>
                    </a:lnTo>
                    <a:lnTo>
                      <a:pt x="44" y="59"/>
                    </a:lnTo>
                    <a:lnTo>
                      <a:pt x="53" y="66"/>
                    </a:lnTo>
                    <a:close/>
                  </a:path>
                </a:pathLst>
              </a:custGeom>
              <a:solidFill>
                <a:srgbClr val="EF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reeform 159"/>
              <p:cNvSpPr/>
              <p:nvPr/>
            </p:nvSpPr>
            <p:spPr bwMode="auto">
              <a:xfrm>
                <a:off x="4852" y="4125"/>
                <a:ext cx="17" cy="17"/>
              </a:xfrm>
              <a:custGeom>
                <a:avLst/>
                <a:gdLst>
                  <a:gd name="T0" fmla="*/ 1 w 34"/>
                  <a:gd name="T1" fmla="*/ 1 h 34"/>
                  <a:gd name="T2" fmla="*/ 1 w 34"/>
                  <a:gd name="T3" fmla="*/ 1 h 34"/>
                  <a:gd name="T4" fmla="*/ 1 w 34"/>
                  <a:gd name="T5" fmla="*/ 1 h 34"/>
                  <a:gd name="T6" fmla="*/ 1 w 34"/>
                  <a:gd name="T7" fmla="*/ 1 h 34"/>
                  <a:gd name="T8" fmla="*/ 1 w 34"/>
                  <a:gd name="T9" fmla="*/ 1 h 34"/>
                  <a:gd name="T10" fmla="*/ 1 w 34"/>
                  <a:gd name="T11" fmla="*/ 1 h 34"/>
                  <a:gd name="T12" fmla="*/ 1 w 34"/>
                  <a:gd name="T13" fmla="*/ 1 h 34"/>
                  <a:gd name="T14" fmla="*/ 1 w 34"/>
                  <a:gd name="T15" fmla="*/ 1 h 34"/>
                  <a:gd name="T16" fmla="*/ 1 w 34"/>
                  <a:gd name="T17" fmla="*/ 1 h 34"/>
                  <a:gd name="T18" fmla="*/ 1 w 34"/>
                  <a:gd name="T19" fmla="*/ 0 h 34"/>
                  <a:gd name="T20" fmla="*/ 1 w 34"/>
                  <a:gd name="T21" fmla="*/ 1 h 34"/>
                  <a:gd name="T22" fmla="*/ 1 w 34"/>
                  <a:gd name="T23" fmla="*/ 1 h 34"/>
                  <a:gd name="T24" fmla="*/ 0 w 34"/>
                  <a:gd name="T25" fmla="*/ 1 h 34"/>
                  <a:gd name="T26" fmla="*/ 0 w 34"/>
                  <a:gd name="T27" fmla="*/ 1 h 34"/>
                  <a:gd name="T28" fmla="*/ 1 w 34"/>
                  <a:gd name="T29" fmla="*/ 1 h 34"/>
                  <a:gd name="T30" fmla="*/ 1 w 34"/>
                  <a:gd name="T31" fmla="*/ 1 h 34"/>
                  <a:gd name="T32" fmla="*/ 1 w 34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4">
                    <a:moveTo>
                      <a:pt x="12" y="34"/>
                    </a:moveTo>
                    <a:lnTo>
                      <a:pt x="19" y="34"/>
                    </a:lnTo>
                    <a:lnTo>
                      <a:pt x="24" y="33"/>
                    </a:lnTo>
                    <a:lnTo>
                      <a:pt x="29" y="28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28" y="5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6" y="30"/>
                    </a:ln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Freeform 160"/>
              <p:cNvSpPr/>
              <p:nvPr/>
            </p:nvSpPr>
            <p:spPr bwMode="auto">
              <a:xfrm>
                <a:off x="4885" y="4152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0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1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1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8" y="3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 161"/>
              <p:cNvSpPr/>
              <p:nvPr/>
            </p:nvSpPr>
            <p:spPr bwMode="auto">
              <a:xfrm>
                <a:off x="4701" y="4202"/>
                <a:ext cx="17" cy="17"/>
              </a:xfrm>
              <a:custGeom>
                <a:avLst/>
                <a:gdLst>
                  <a:gd name="T0" fmla="*/ 1 w 34"/>
                  <a:gd name="T1" fmla="*/ 1 h 33"/>
                  <a:gd name="T2" fmla="*/ 1 w 34"/>
                  <a:gd name="T3" fmla="*/ 1 h 33"/>
                  <a:gd name="T4" fmla="*/ 1 w 34"/>
                  <a:gd name="T5" fmla="*/ 1 h 33"/>
                  <a:gd name="T6" fmla="*/ 1 w 34"/>
                  <a:gd name="T7" fmla="*/ 1 h 33"/>
                  <a:gd name="T8" fmla="*/ 1 w 34"/>
                  <a:gd name="T9" fmla="*/ 1 h 33"/>
                  <a:gd name="T10" fmla="*/ 1 w 34"/>
                  <a:gd name="T11" fmla="*/ 1 h 33"/>
                  <a:gd name="T12" fmla="*/ 1 w 34"/>
                  <a:gd name="T13" fmla="*/ 1 h 33"/>
                  <a:gd name="T14" fmla="*/ 1 w 34"/>
                  <a:gd name="T15" fmla="*/ 1 h 33"/>
                  <a:gd name="T16" fmla="*/ 1 w 34"/>
                  <a:gd name="T17" fmla="*/ 1 h 33"/>
                  <a:gd name="T18" fmla="*/ 1 w 34"/>
                  <a:gd name="T19" fmla="*/ 0 h 33"/>
                  <a:gd name="T20" fmla="*/ 1 w 34"/>
                  <a:gd name="T21" fmla="*/ 1 h 33"/>
                  <a:gd name="T22" fmla="*/ 1 w 34"/>
                  <a:gd name="T23" fmla="*/ 1 h 33"/>
                  <a:gd name="T24" fmla="*/ 1 w 34"/>
                  <a:gd name="T25" fmla="*/ 1 h 33"/>
                  <a:gd name="T26" fmla="*/ 0 w 34"/>
                  <a:gd name="T27" fmla="*/ 1 h 33"/>
                  <a:gd name="T28" fmla="*/ 1 w 34"/>
                  <a:gd name="T29" fmla="*/ 1 h 33"/>
                  <a:gd name="T30" fmla="*/ 1 w 34"/>
                  <a:gd name="T31" fmla="*/ 1 h 33"/>
                  <a:gd name="T32" fmla="*/ 1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3"/>
                    </a:moveTo>
                    <a:lnTo>
                      <a:pt x="19" y="33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3" y="22"/>
                    </a:lnTo>
                    <a:lnTo>
                      <a:pt x="34" y="16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Freeform 162"/>
              <p:cNvSpPr/>
              <p:nvPr/>
            </p:nvSpPr>
            <p:spPr bwMode="auto">
              <a:xfrm>
                <a:off x="4742" y="4201"/>
                <a:ext cx="16" cy="17"/>
              </a:xfrm>
              <a:custGeom>
                <a:avLst/>
                <a:gdLst>
                  <a:gd name="T0" fmla="*/ 0 w 34"/>
                  <a:gd name="T1" fmla="*/ 1 h 33"/>
                  <a:gd name="T2" fmla="*/ 0 w 34"/>
                  <a:gd name="T3" fmla="*/ 1 h 33"/>
                  <a:gd name="T4" fmla="*/ 0 w 34"/>
                  <a:gd name="T5" fmla="*/ 1 h 33"/>
                  <a:gd name="T6" fmla="*/ 0 w 34"/>
                  <a:gd name="T7" fmla="*/ 1 h 33"/>
                  <a:gd name="T8" fmla="*/ 0 w 34"/>
                  <a:gd name="T9" fmla="*/ 1 h 33"/>
                  <a:gd name="T10" fmla="*/ 0 w 34"/>
                  <a:gd name="T11" fmla="*/ 1 h 33"/>
                  <a:gd name="T12" fmla="*/ 0 w 34"/>
                  <a:gd name="T13" fmla="*/ 1 h 33"/>
                  <a:gd name="T14" fmla="*/ 0 w 34"/>
                  <a:gd name="T15" fmla="*/ 1 h 33"/>
                  <a:gd name="T16" fmla="*/ 0 w 34"/>
                  <a:gd name="T17" fmla="*/ 1 h 33"/>
                  <a:gd name="T18" fmla="*/ 0 w 34"/>
                  <a:gd name="T19" fmla="*/ 0 h 33"/>
                  <a:gd name="T20" fmla="*/ 0 w 34"/>
                  <a:gd name="T21" fmla="*/ 1 h 33"/>
                  <a:gd name="T22" fmla="*/ 0 w 34"/>
                  <a:gd name="T23" fmla="*/ 1 h 33"/>
                  <a:gd name="T24" fmla="*/ 0 w 34"/>
                  <a:gd name="T25" fmla="*/ 1 h 33"/>
                  <a:gd name="T26" fmla="*/ 0 w 34"/>
                  <a:gd name="T27" fmla="*/ 1 h 33"/>
                  <a:gd name="T28" fmla="*/ 0 w 34"/>
                  <a:gd name="T29" fmla="*/ 1 h 33"/>
                  <a:gd name="T30" fmla="*/ 0 w 34"/>
                  <a:gd name="T31" fmla="*/ 1 h 33"/>
                  <a:gd name="T32" fmla="*/ 0 w 34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33">
                    <a:moveTo>
                      <a:pt x="12" y="32"/>
                    </a:moveTo>
                    <a:lnTo>
                      <a:pt x="19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1" y="9"/>
                    </a:lnTo>
                    <a:lnTo>
                      <a:pt x="28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Freeform 163"/>
              <p:cNvSpPr/>
              <p:nvPr/>
            </p:nvSpPr>
            <p:spPr bwMode="auto">
              <a:xfrm>
                <a:off x="4782" y="4209"/>
                <a:ext cx="17" cy="17"/>
              </a:xfrm>
              <a:custGeom>
                <a:avLst/>
                <a:gdLst>
                  <a:gd name="T0" fmla="*/ 1 w 33"/>
                  <a:gd name="T1" fmla="*/ 1 h 33"/>
                  <a:gd name="T2" fmla="*/ 1 w 33"/>
                  <a:gd name="T3" fmla="*/ 1 h 33"/>
                  <a:gd name="T4" fmla="*/ 1 w 33"/>
                  <a:gd name="T5" fmla="*/ 1 h 33"/>
                  <a:gd name="T6" fmla="*/ 1 w 33"/>
                  <a:gd name="T7" fmla="*/ 1 h 33"/>
                  <a:gd name="T8" fmla="*/ 1 w 33"/>
                  <a:gd name="T9" fmla="*/ 1 h 33"/>
                  <a:gd name="T10" fmla="*/ 1 w 33"/>
                  <a:gd name="T11" fmla="*/ 1 h 33"/>
                  <a:gd name="T12" fmla="*/ 1 w 33"/>
                  <a:gd name="T13" fmla="*/ 1 h 33"/>
                  <a:gd name="T14" fmla="*/ 1 w 33"/>
                  <a:gd name="T15" fmla="*/ 1 h 33"/>
                  <a:gd name="T16" fmla="*/ 1 w 33"/>
                  <a:gd name="T17" fmla="*/ 1 h 33"/>
                  <a:gd name="T18" fmla="*/ 1 w 33"/>
                  <a:gd name="T19" fmla="*/ 0 h 33"/>
                  <a:gd name="T20" fmla="*/ 1 w 33"/>
                  <a:gd name="T21" fmla="*/ 1 h 33"/>
                  <a:gd name="T22" fmla="*/ 1 w 33"/>
                  <a:gd name="T23" fmla="*/ 1 h 33"/>
                  <a:gd name="T24" fmla="*/ 0 w 33"/>
                  <a:gd name="T25" fmla="*/ 1 h 33"/>
                  <a:gd name="T26" fmla="*/ 0 w 33"/>
                  <a:gd name="T27" fmla="*/ 1 h 33"/>
                  <a:gd name="T28" fmla="*/ 1 w 33"/>
                  <a:gd name="T29" fmla="*/ 1 h 33"/>
                  <a:gd name="T30" fmla="*/ 1 w 33"/>
                  <a:gd name="T31" fmla="*/ 1 h 33"/>
                  <a:gd name="T32" fmla="*/ 1 w 33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1" y="32"/>
                    </a:moveTo>
                    <a:lnTo>
                      <a:pt x="18" y="33"/>
                    </a:lnTo>
                    <a:lnTo>
                      <a:pt x="24" y="32"/>
                    </a:lnTo>
                    <a:lnTo>
                      <a:pt x="29" y="27"/>
                    </a:lnTo>
                    <a:lnTo>
                      <a:pt x="32" y="22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Freeform 164"/>
              <p:cNvSpPr/>
              <p:nvPr/>
            </p:nvSpPr>
            <p:spPr bwMode="auto">
              <a:xfrm>
                <a:off x="4820" y="4226"/>
                <a:ext cx="17" cy="17"/>
              </a:xfrm>
              <a:custGeom>
                <a:avLst/>
                <a:gdLst>
                  <a:gd name="T0" fmla="*/ 1 w 33"/>
                  <a:gd name="T1" fmla="*/ 1 h 34"/>
                  <a:gd name="T2" fmla="*/ 1 w 33"/>
                  <a:gd name="T3" fmla="*/ 1 h 34"/>
                  <a:gd name="T4" fmla="*/ 1 w 33"/>
                  <a:gd name="T5" fmla="*/ 1 h 34"/>
                  <a:gd name="T6" fmla="*/ 1 w 33"/>
                  <a:gd name="T7" fmla="*/ 1 h 34"/>
                  <a:gd name="T8" fmla="*/ 1 w 33"/>
                  <a:gd name="T9" fmla="*/ 1 h 34"/>
                  <a:gd name="T10" fmla="*/ 1 w 33"/>
                  <a:gd name="T11" fmla="*/ 1 h 34"/>
                  <a:gd name="T12" fmla="*/ 1 w 33"/>
                  <a:gd name="T13" fmla="*/ 1 h 34"/>
                  <a:gd name="T14" fmla="*/ 1 w 33"/>
                  <a:gd name="T15" fmla="*/ 1 h 34"/>
                  <a:gd name="T16" fmla="*/ 1 w 33"/>
                  <a:gd name="T17" fmla="*/ 1 h 34"/>
                  <a:gd name="T18" fmla="*/ 1 w 33"/>
                  <a:gd name="T19" fmla="*/ 0 h 34"/>
                  <a:gd name="T20" fmla="*/ 1 w 33"/>
                  <a:gd name="T21" fmla="*/ 1 h 34"/>
                  <a:gd name="T22" fmla="*/ 1 w 33"/>
                  <a:gd name="T23" fmla="*/ 1 h 34"/>
                  <a:gd name="T24" fmla="*/ 1 w 33"/>
                  <a:gd name="T25" fmla="*/ 1 h 34"/>
                  <a:gd name="T26" fmla="*/ 0 w 33"/>
                  <a:gd name="T27" fmla="*/ 1 h 34"/>
                  <a:gd name="T28" fmla="*/ 1 w 33"/>
                  <a:gd name="T29" fmla="*/ 1 h 34"/>
                  <a:gd name="T30" fmla="*/ 1 w 33"/>
                  <a:gd name="T31" fmla="*/ 1 h 34"/>
                  <a:gd name="T32" fmla="*/ 1 w 33"/>
                  <a:gd name="T33" fmla="*/ 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4">
                    <a:moveTo>
                      <a:pt x="11" y="34"/>
                    </a:moveTo>
                    <a:lnTo>
                      <a:pt x="18" y="34"/>
                    </a:lnTo>
                    <a:lnTo>
                      <a:pt x="24" y="33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33" y="15"/>
                    </a:lnTo>
                    <a:lnTo>
                      <a:pt x="32" y="9"/>
                    </a:lnTo>
                    <a:lnTo>
                      <a:pt x="27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4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5" y="30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 165"/>
              <p:cNvSpPr/>
              <p:nvPr/>
            </p:nvSpPr>
            <p:spPr bwMode="auto">
              <a:xfrm>
                <a:off x="4853" y="4250"/>
                <a:ext cx="16" cy="16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w 33"/>
                  <a:gd name="T7" fmla="*/ 0 h 33"/>
                  <a:gd name="T8" fmla="*/ 0 w 33"/>
                  <a:gd name="T9" fmla="*/ 0 h 33"/>
                  <a:gd name="T10" fmla="*/ 0 w 33"/>
                  <a:gd name="T11" fmla="*/ 0 h 33"/>
                  <a:gd name="T12" fmla="*/ 0 w 33"/>
                  <a:gd name="T13" fmla="*/ 0 h 33"/>
                  <a:gd name="T14" fmla="*/ 0 w 33"/>
                  <a:gd name="T15" fmla="*/ 0 h 33"/>
                  <a:gd name="T16" fmla="*/ 0 w 33"/>
                  <a:gd name="T17" fmla="*/ 0 h 33"/>
                  <a:gd name="T18" fmla="*/ 0 w 33"/>
                  <a:gd name="T19" fmla="*/ 0 h 33"/>
                  <a:gd name="T20" fmla="*/ 0 w 33"/>
                  <a:gd name="T21" fmla="*/ 0 h 33"/>
                  <a:gd name="T22" fmla="*/ 0 w 33"/>
                  <a:gd name="T23" fmla="*/ 0 h 33"/>
                  <a:gd name="T24" fmla="*/ 0 w 33"/>
                  <a:gd name="T25" fmla="*/ 0 h 33"/>
                  <a:gd name="T26" fmla="*/ 0 w 33"/>
                  <a:gd name="T27" fmla="*/ 0 h 33"/>
                  <a:gd name="T28" fmla="*/ 0 w 33"/>
                  <a:gd name="T29" fmla="*/ 0 h 33"/>
                  <a:gd name="T30" fmla="*/ 0 w 33"/>
                  <a:gd name="T31" fmla="*/ 0 h 33"/>
                  <a:gd name="T32" fmla="*/ 0 w 33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3">
                    <a:moveTo>
                      <a:pt x="12" y="32"/>
                    </a:moveTo>
                    <a:lnTo>
                      <a:pt x="18" y="33"/>
                    </a:lnTo>
                    <a:lnTo>
                      <a:pt x="25" y="32"/>
                    </a:lnTo>
                    <a:lnTo>
                      <a:pt x="29" y="27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9"/>
                    </a:lnTo>
                    <a:lnTo>
                      <a:pt x="27" y="4"/>
                    </a:lnTo>
                    <a:lnTo>
                      <a:pt x="21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8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 166"/>
              <p:cNvSpPr/>
              <p:nvPr/>
            </p:nvSpPr>
            <p:spPr bwMode="auto">
              <a:xfrm>
                <a:off x="4680" y="4230"/>
                <a:ext cx="188" cy="72"/>
              </a:xfrm>
              <a:custGeom>
                <a:avLst/>
                <a:gdLst>
                  <a:gd name="T0" fmla="*/ 1 w 376"/>
                  <a:gd name="T1" fmla="*/ 1 h 144"/>
                  <a:gd name="T2" fmla="*/ 1 w 376"/>
                  <a:gd name="T3" fmla="*/ 1 h 144"/>
                  <a:gd name="T4" fmla="*/ 1 w 376"/>
                  <a:gd name="T5" fmla="*/ 1 h 144"/>
                  <a:gd name="T6" fmla="*/ 1 w 376"/>
                  <a:gd name="T7" fmla="*/ 1 h 144"/>
                  <a:gd name="T8" fmla="*/ 1 w 376"/>
                  <a:gd name="T9" fmla="*/ 1 h 144"/>
                  <a:gd name="T10" fmla="*/ 1 w 376"/>
                  <a:gd name="T11" fmla="*/ 1 h 144"/>
                  <a:gd name="T12" fmla="*/ 1 w 376"/>
                  <a:gd name="T13" fmla="*/ 1 h 144"/>
                  <a:gd name="T14" fmla="*/ 1 w 376"/>
                  <a:gd name="T15" fmla="*/ 1 h 144"/>
                  <a:gd name="T16" fmla="*/ 1 w 376"/>
                  <a:gd name="T17" fmla="*/ 1 h 144"/>
                  <a:gd name="T18" fmla="*/ 1 w 376"/>
                  <a:gd name="T19" fmla="*/ 1 h 144"/>
                  <a:gd name="T20" fmla="*/ 1 w 376"/>
                  <a:gd name="T21" fmla="*/ 1 h 144"/>
                  <a:gd name="T22" fmla="*/ 1 w 376"/>
                  <a:gd name="T23" fmla="*/ 1 h 144"/>
                  <a:gd name="T24" fmla="*/ 1 w 376"/>
                  <a:gd name="T25" fmla="*/ 1 h 144"/>
                  <a:gd name="T26" fmla="*/ 1 w 376"/>
                  <a:gd name="T27" fmla="*/ 1 h 144"/>
                  <a:gd name="T28" fmla="*/ 1 w 376"/>
                  <a:gd name="T29" fmla="*/ 1 h 144"/>
                  <a:gd name="T30" fmla="*/ 1 w 376"/>
                  <a:gd name="T31" fmla="*/ 1 h 144"/>
                  <a:gd name="T32" fmla="*/ 1 w 376"/>
                  <a:gd name="T33" fmla="*/ 1 h 144"/>
                  <a:gd name="T34" fmla="*/ 1 w 376"/>
                  <a:gd name="T35" fmla="*/ 1 h 144"/>
                  <a:gd name="T36" fmla="*/ 1 w 376"/>
                  <a:gd name="T37" fmla="*/ 1 h 144"/>
                  <a:gd name="T38" fmla="*/ 1 w 376"/>
                  <a:gd name="T39" fmla="*/ 0 h 144"/>
                  <a:gd name="T40" fmla="*/ 1 w 376"/>
                  <a:gd name="T41" fmla="*/ 1 h 144"/>
                  <a:gd name="T42" fmla="*/ 1 w 376"/>
                  <a:gd name="T43" fmla="*/ 1 h 144"/>
                  <a:gd name="T44" fmla="*/ 1 w 376"/>
                  <a:gd name="T45" fmla="*/ 1 h 144"/>
                  <a:gd name="T46" fmla="*/ 1 w 376"/>
                  <a:gd name="T47" fmla="*/ 1 h 144"/>
                  <a:gd name="T48" fmla="*/ 0 w 376"/>
                  <a:gd name="T49" fmla="*/ 1 h 144"/>
                  <a:gd name="T50" fmla="*/ 1 w 376"/>
                  <a:gd name="T51" fmla="*/ 1 h 144"/>
                  <a:gd name="T52" fmla="*/ 1 w 376"/>
                  <a:gd name="T53" fmla="*/ 1 h 144"/>
                  <a:gd name="T54" fmla="*/ 1 w 376"/>
                  <a:gd name="T55" fmla="*/ 1 h 144"/>
                  <a:gd name="T56" fmla="*/ 1 w 376"/>
                  <a:gd name="T57" fmla="*/ 1 h 144"/>
                  <a:gd name="T58" fmla="*/ 1 w 376"/>
                  <a:gd name="T59" fmla="*/ 1 h 144"/>
                  <a:gd name="T60" fmla="*/ 1 w 376"/>
                  <a:gd name="T61" fmla="*/ 1 h 144"/>
                  <a:gd name="T62" fmla="*/ 1 w 376"/>
                  <a:gd name="T63" fmla="*/ 1 h 144"/>
                  <a:gd name="T64" fmla="*/ 1 w 376"/>
                  <a:gd name="T65" fmla="*/ 1 h 144"/>
                  <a:gd name="T66" fmla="*/ 1 w 376"/>
                  <a:gd name="T67" fmla="*/ 1 h 144"/>
                  <a:gd name="T68" fmla="*/ 1 w 376"/>
                  <a:gd name="T69" fmla="*/ 1 h 144"/>
                  <a:gd name="T70" fmla="*/ 1 w 376"/>
                  <a:gd name="T71" fmla="*/ 1 h 144"/>
                  <a:gd name="T72" fmla="*/ 1 w 376"/>
                  <a:gd name="T73" fmla="*/ 1 h 144"/>
                  <a:gd name="T74" fmla="*/ 1 w 376"/>
                  <a:gd name="T75" fmla="*/ 1 h 144"/>
                  <a:gd name="T76" fmla="*/ 1 w 376"/>
                  <a:gd name="T77" fmla="*/ 1 h 144"/>
                  <a:gd name="T78" fmla="*/ 1 w 376"/>
                  <a:gd name="T79" fmla="*/ 1 h 144"/>
                  <a:gd name="T80" fmla="*/ 1 w 376"/>
                  <a:gd name="T81" fmla="*/ 1 h 144"/>
                  <a:gd name="T82" fmla="*/ 1 w 376"/>
                  <a:gd name="T83" fmla="*/ 1 h 144"/>
                  <a:gd name="T84" fmla="*/ 1 w 376"/>
                  <a:gd name="T85" fmla="*/ 1 h 144"/>
                  <a:gd name="T86" fmla="*/ 1 w 376"/>
                  <a:gd name="T87" fmla="*/ 1 h 144"/>
                  <a:gd name="T88" fmla="*/ 1 w 376"/>
                  <a:gd name="T89" fmla="*/ 1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76" h="144">
                    <a:moveTo>
                      <a:pt x="340" y="144"/>
                    </a:moveTo>
                    <a:lnTo>
                      <a:pt x="344" y="141"/>
                    </a:lnTo>
                    <a:lnTo>
                      <a:pt x="349" y="137"/>
                    </a:lnTo>
                    <a:lnTo>
                      <a:pt x="353" y="134"/>
                    </a:lnTo>
                    <a:lnTo>
                      <a:pt x="358" y="130"/>
                    </a:lnTo>
                    <a:lnTo>
                      <a:pt x="363" y="127"/>
                    </a:lnTo>
                    <a:lnTo>
                      <a:pt x="367" y="122"/>
                    </a:lnTo>
                    <a:lnTo>
                      <a:pt x="372" y="119"/>
                    </a:lnTo>
                    <a:lnTo>
                      <a:pt x="376" y="114"/>
                    </a:lnTo>
                    <a:lnTo>
                      <a:pt x="358" y="95"/>
                    </a:lnTo>
                    <a:lnTo>
                      <a:pt x="337" y="76"/>
                    </a:lnTo>
                    <a:lnTo>
                      <a:pt x="314" y="60"/>
                    </a:lnTo>
                    <a:lnTo>
                      <a:pt x="291" y="46"/>
                    </a:lnTo>
                    <a:lnTo>
                      <a:pt x="266" y="34"/>
                    </a:lnTo>
                    <a:lnTo>
                      <a:pt x="239" y="23"/>
                    </a:lnTo>
                    <a:lnTo>
                      <a:pt x="213" y="15"/>
                    </a:lnTo>
                    <a:lnTo>
                      <a:pt x="186" y="9"/>
                    </a:lnTo>
                    <a:lnTo>
                      <a:pt x="160" y="5"/>
                    </a:lnTo>
                    <a:lnTo>
                      <a:pt x="133" y="1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4"/>
                    </a:lnTo>
                    <a:lnTo>
                      <a:pt x="38" y="7"/>
                    </a:lnTo>
                    <a:lnTo>
                      <a:pt x="17" y="13"/>
                    </a:lnTo>
                    <a:lnTo>
                      <a:pt x="0" y="20"/>
                    </a:lnTo>
                    <a:lnTo>
                      <a:pt x="4" y="32"/>
                    </a:lnTo>
                    <a:lnTo>
                      <a:pt x="9" y="45"/>
                    </a:lnTo>
                    <a:lnTo>
                      <a:pt x="15" y="58"/>
                    </a:lnTo>
                    <a:lnTo>
                      <a:pt x="21" y="69"/>
                    </a:lnTo>
                    <a:lnTo>
                      <a:pt x="40" y="60"/>
                    </a:lnTo>
                    <a:lnTo>
                      <a:pt x="61" y="54"/>
                    </a:lnTo>
                    <a:lnTo>
                      <a:pt x="83" y="50"/>
                    </a:lnTo>
                    <a:lnTo>
                      <a:pt x="106" y="47"/>
                    </a:lnTo>
                    <a:lnTo>
                      <a:pt x="128" y="47"/>
                    </a:lnTo>
                    <a:lnTo>
                      <a:pt x="151" y="49"/>
                    </a:lnTo>
                    <a:lnTo>
                      <a:pt x="174" y="52"/>
                    </a:lnTo>
                    <a:lnTo>
                      <a:pt x="197" y="58"/>
                    </a:lnTo>
                    <a:lnTo>
                      <a:pt x="219" y="65"/>
                    </a:lnTo>
                    <a:lnTo>
                      <a:pt x="241" y="73"/>
                    </a:lnTo>
                    <a:lnTo>
                      <a:pt x="261" y="82"/>
                    </a:lnTo>
                    <a:lnTo>
                      <a:pt x="280" y="92"/>
                    </a:lnTo>
                    <a:lnTo>
                      <a:pt x="298" y="104"/>
                    </a:lnTo>
                    <a:lnTo>
                      <a:pt x="314" y="117"/>
                    </a:lnTo>
                    <a:lnTo>
                      <a:pt x="328" y="130"/>
                    </a:lnTo>
                    <a:lnTo>
                      <a:pt x="340" y="144"/>
                    </a:lnTo>
                    <a:close/>
                  </a:path>
                </a:pathLst>
              </a:custGeom>
              <a:solidFill>
                <a:srgbClr val="D10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 167"/>
              <p:cNvSpPr/>
              <p:nvPr/>
            </p:nvSpPr>
            <p:spPr bwMode="auto">
              <a:xfrm>
                <a:off x="3482" y="4271"/>
                <a:ext cx="1433" cy="69"/>
              </a:xfrm>
              <a:custGeom>
                <a:avLst/>
                <a:gdLst>
                  <a:gd name="T0" fmla="*/ 0 w 2868"/>
                  <a:gd name="T1" fmla="*/ 1 h 137"/>
                  <a:gd name="T2" fmla="*/ 0 w 2868"/>
                  <a:gd name="T3" fmla="*/ 0 h 137"/>
                  <a:gd name="T4" fmla="*/ 0 w 2868"/>
                  <a:gd name="T5" fmla="*/ 0 h 137"/>
                  <a:gd name="T6" fmla="*/ 0 w 2868"/>
                  <a:gd name="T7" fmla="*/ 1 h 137"/>
                  <a:gd name="T8" fmla="*/ 0 w 2868"/>
                  <a:gd name="T9" fmla="*/ 1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8" h="137">
                    <a:moveTo>
                      <a:pt x="2868" y="134"/>
                    </a:moveTo>
                    <a:lnTo>
                      <a:pt x="2868" y="0"/>
                    </a:lnTo>
                    <a:lnTo>
                      <a:pt x="0" y="0"/>
                    </a:lnTo>
                    <a:lnTo>
                      <a:pt x="7" y="137"/>
                    </a:lnTo>
                    <a:lnTo>
                      <a:pt x="2868" y="134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reeform 168"/>
              <p:cNvSpPr/>
              <p:nvPr/>
            </p:nvSpPr>
            <p:spPr bwMode="auto">
              <a:xfrm>
                <a:off x="3452" y="4178"/>
                <a:ext cx="202" cy="140"/>
              </a:xfrm>
              <a:custGeom>
                <a:avLst/>
                <a:gdLst>
                  <a:gd name="T0" fmla="*/ 1 w 404"/>
                  <a:gd name="T1" fmla="*/ 0 h 281"/>
                  <a:gd name="T2" fmla="*/ 1 w 404"/>
                  <a:gd name="T3" fmla="*/ 0 h 281"/>
                  <a:gd name="T4" fmla="*/ 1 w 404"/>
                  <a:gd name="T5" fmla="*/ 0 h 281"/>
                  <a:gd name="T6" fmla="*/ 1 w 404"/>
                  <a:gd name="T7" fmla="*/ 0 h 281"/>
                  <a:gd name="T8" fmla="*/ 1 w 404"/>
                  <a:gd name="T9" fmla="*/ 0 h 281"/>
                  <a:gd name="T10" fmla="*/ 1 w 404"/>
                  <a:gd name="T11" fmla="*/ 0 h 281"/>
                  <a:gd name="T12" fmla="*/ 1 w 404"/>
                  <a:gd name="T13" fmla="*/ 0 h 281"/>
                  <a:gd name="T14" fmla="*/ 1 w 404"/>
                  <a:gd name="T15" fmla="*/ 0 h 281"/>
                  <a:gd name="T16" fmla="*/ 1 w 404"/>
                  <a:gd name="T17" fmla="*/ 0 h 281"/>
                  <a:gd name="T18" fmla="*/ 1 w 404"/>
                  <a:gd name="T19" fmla="*/ 0 h 281"/>
                  <a:gd name="T20" fmla="*/ 1 w 404"/>
                  <a:gd name="T21" fmla="*/ 0 h 281"/>
                  <a:gd name="T22" fmla="*/ 1 w 404"/>
                  <a:gd name="T23" fmla="*/ 0 h 281"/>
                  <a:gd name="T24" fmla="*/ 1 w 404"/>
                  <a:gd name="T25" fmla="*/ 0 h 281"/>
                  <a:gd name="T26" fmla="*/ 1 w 404"/>
                  <a:gd name="T27" fmla="*/ 0 h 281"/>
                  <a:gd name="T28" fmla="*/ 1 w 404"/>
                  <a:gd name="T29" fmla="*/ 0 h 281"/>
                  <a:gd name="T30" fmla="*/ 1 w 404"/>
                  <a:gd name="T31" fmla="*/ 0 h 281"/>
                  <a:gd name="T32" fmla="*/ 1 w 404"/>
                  <a:gd name="T33" fmla="*/ 0 h 281"/>
                  <a:gd name="T34" fmla="*/ 1 w 404"/>
                  <a:gd name="T35" fmla="*/ 0 h 281"/>
                  <a:gd name="T36" fmla="*/ 1 w 404"/>
                  <a:gd name="T37" fmla="*/ 0 h 281"/>
                  <a:gd name="T38" fmla="*/ 1 w 404"/>
                  <a:gd name="T39" fmla="*/ 0 h 281"/>
                  <a:gd name="T40" fmla="*/ 1 w 404"/>
                  <a:gd name="T41" fmla="*/ 0 h 281"/>
                  <a:gd name="T42" fmla="*/ 1 w 404"/>
                  <a:gd name="T43" fmla="*/ 0 h 281"/>
                  <a:gd name="T44" fmla="*/ 1 w 404"/>
                  <a:gd name="T45" fmla="*/ 0 h 281"/>
                  <a:gd name="T46" fmla="*/ 1 w 404"/>
                  <a:gd name="T47" fmla="*/ 0 h 281"/>
                  <a:gd name="T48" fmla="*/ 1 w 404"/>
                  <a:gd name="T49" fmla="*/ 0 h 281"/>
                  <a:gd name="T50" fmla="*/ 1 w 404"/>
                  <a:gd name="T51" fmla="*/ 0 h 281"/>
                  <a:gd name="T52" fmla="*/ 1 w 404"/>
                  <a:gd name="T53" fmla="*/ 0 h 281"/>
                  <a:gd name="T54" fmla="*/ 1 w 404"/>
                  <a:gd name="T55" fmla="*/ 0 h 281"/>
                  <a:gd name="T56" fmla="*/ 1 w 404"/>
                  <a:gd name="T57" fmla="*/ 0 h 281"/>
                  <a:gd name="T58" fmla="*/ 1 w 404"/>
                  <a:gd name="T59" fmla="*/ 0 h 281"/>
                  <a:gd name="T60" fmla="*/ 1 w 404"/>
                  <a:gd name="T61" fmla="*/ 0 h 281"/>
                  <a:gd name="T62" fmla="*/ 1 w 404"/>
                  <a:gd name="T63" fmla="*/ 0 h 281"/>
                  <a:gd name="T64" fmla="*/ 1 w 404"/>
                  <a:gd name="T65" fmla="*/ 0 h 281"/>
                  <a:gd name="T66" fmla="*/ 1 w 404"/>
                  <a:gd name="T67" fmla="*/ 0 h 281"/>
                  <a:gd name="T68" fmla="*/ 1 w 404"/>
                  <a:gd name="T69" fmla="*/ 0 h 281"/>
                  <a:gd name="T70" fmla="*/ 1 w 404"/>
                  <a:gd name="T71" fmla="*/ 0 h 281"/>
                  <a:gd name="T72" fmla="*/ 1 w 404"/>
                  <a:gd name="T73" fmla="*/ 0 h 281"/>
                  <a:gd name="T74" fmla="*/ 1 w 404"/>
                  <a:gd name="T75" fmla="*/ 0 h 281"/>
                  <a:gd name="T76" fmla="*/ 1 w 404"/>
                  <a:gd name="T77" fmla="*/ 0 h 281"/>
                  <a:gd name="T78" fmla="*/ 1 w 404"/>
                  <a:gd name="T79" fmla="*/ 0 h 2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4" h="281">
                    <a:moveTo>
                      <a:pt x="339" y="270"/>
                    </a:moveTo>
                    <a:lnTo>
                      <a:pt x="323" y="270"/>
                    </a:lnTo>
                    <a:lnTo>
                      <a:pt x="306" y="271"/>
                    </a:lnTo>
                    <a:lnTo>
                      <a:pt x="290" y="271"/>
                    </a:lnTo>
                    <a:lnTo>
                      <a:pt x="274" y="271"/>
                    </a:lnTo>
                    <a:lnTo>
                      <a:pt x="258" y="273"/>
                    </a:lnTo>
                    <a:lnTo>
                      <a:pt x="241" y="273"/>
                    </a:lnTo>
                    <a:lnTo>
                      <a:pt x="225" y="274"/>
                    </a:lnTo>
                    <a:lnTo>
                      <a:pt x="209" y="274"/>
                    </a:lnTo>
                    <a:lnTo>
                      <a:pt x="194" y="275"/>
                    </a:lnTo>
                    <a:lnTo>
                      <a:pt x="178" y="276"/>
                    </a:lnTo>
                    <a:lnTo>
                      <a:pt x="163" y="276"/>
                    </a:lnTo>
                    <a:lnTo>
                      <a:pt x="148" y="277"/>
                    </a:lnTo>
                    <a:lnTo>
                      <a:pt x="133" y="278"/>
                    </a:lnTo>
                    <a:lnTo>
                      <a:pt x="118" y="279"/>
                    </a:lnTo>
                    <a:lnTo>
                      <a:pt x="103" y="279"/>
                    </a:lnTo>
                    <a:lnTo>
                      <a:pt x="89" y="281"/>
                    </a:lnTo>
                    <a:lnTo>
                      <a:pt x="86" y="258"/>
                    </a:lnTo>
                    <a:lnTo>
                      <a:pt x="80" y="233"/>
                    </a:lnTo>
                    <a:lnTo>
                      <a:pt x="72" y="209"/>
                    </a:lnTo>
                    <a:lnTo>
                      <a:pt x="62" y="185"/>
                    </a:lnTo>
                    <a:lnTo>
                      <a:pt x="49" y="163"/>
                    </a:lnTo>
                    <a:lnTo>
                      <a:pt x="34" y="142"/>
                    </a:lnTo>
                    <a:lnTo>
                      <a:pt x="18" y="125"/>
                    </a:lnTo>
                    <a:lnTo>
                      <a:pt x="0" y="112"/>
                    </a:lnTo>
                    <a:lnTo>
                      <a:pt x="20" y="118"/>
                    </a:lnTo>
                    <a:lnTo>
                      <a:pt x="40" y="127"/>
                    </a:lnTo>
                    <a:lnTo>
                      <a:pt x="57" y="139"/>
                    </a:lnTo>
                    <a:lnTo>
                      <a:pt x="73" y="155"/>
                    </a:lnTo>
                    <a:lnTo>
                      <a:pt x="89" y="173"/>
                    </a:lnTo>
                    <a:lnTo>
                      <a:pt x="103" y="196"/>
                    </a:lnTo>
                    <a:lnTo>
                      <a:pt x="118" y="223"/>
                    </a:lnTo>
                    <a:lnTo>
                      <a:pt x="133" y="254"/>
                    </a:lnTo>
                    <a:lnTo>
                      <a:pt x="140" y="223"/>
                    </a:lnTo>
                    <a:lnTo>
                      <a:pt x="142" y="188"/>
                    </a:lnTo>
                    <a:lnTo>
                      <a:pt x="142" y="153"/>
                    </a:lnTo>
                    <a:lnTo>
                      <a:pt x="139" y="116"/>
                    </a:lnTo>
                    <a:lnTo>
                      <a:pt x="133" y="81"/>
                    </a:lnTo>
                    <a:lnTo>
                      <a:pt x="125" y="50"/>
                    </a:lnTo>
                    <a:lnTo>
                      <a:pt x="115" y="23"/>
                    </a:lnTo>
                    <a:lnTo>
                      <a:pt x="102" y="5"/>
                    </a:lnTo>
                    <a:lnTo>
                      <a:pt x="121" y="18"/>
                    </a:lnTo>
                    <a:lnTo>
                      <a:pt x="140" y="34"/>
                    </a:lnTo>
                    <a:lnTo>
                      <a:pt x="157" y="53"/>
                    </a:lnTo>
                    <a:lnTo>
                      <a:pt x="174" y="78"/>
                    </a:lnTo>
                    <a:lnTo>
                      <a:pt x="188" y="106"/>
                    </a:lnTo>
                    <a:lnTo>
                      <a:pt x="201" y="141"/>
                    </a:lnTo>
                    <a:lnTo>
                      <a:pt x="212" y="183"/>
                    </a:lnTo>
                    <a:lnTo>
                      <a:pt x="218" y="231"/>
                    </a:lnTo>
                    <a:lnTo>
                      <a:pt x="229" y="208"/>
                    </a:lnTo>
                    <a:lnTo>
                      <a:pt x="237" y="183"/>
                    </a:lnTo>
                    <a:lnTo>
                      <a:pt x="243" y="154"/>
                    </a:lnTo>
                    <a:lnTo>
                      <a:pt x="245" y="124"/>
                    </a:lnTo>
                    <a:lnTo>
                      <a:pt x="245" y="93"/>
                    </a:lnTo>
                    <a:lnTo>
                      <a:pt x="241" y="62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0" y="30"/>
                    </a:lnTo>
                    <a:lnTo>
                      <a:pt x="255" y="57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8" y="128"/>
                    </a:lnTo>
                    <a:lnTo>
                      <a:pt x="294" y="151"/>
                    </a:lnTo>
                    <a:lnTo>
                      <a:pt x="298" y="173"/>
                    </a:lnTo>
                    <a:lnTo>
                      <a:pt x="299" y="195"/>
                    </a:lnTo>
                    <a:lnTo>
                      <a:pt x="312" y="173"/>
                    </a:lnTo>
                    <a:lnTo>
                      <a:pt x="326" y="148"/>
                    </a:lnTo>
                    <a:lnTo>
                      <a:pt x="340" y="121"/>
                    </a:lnTo>
                    <a:lnTo>
                      <a:pt x="354" y="94"/>
                    </a:lnTo>
                    <a:lnTo>
                      <a:pt x="366" y="67"/>
                    </a:lnTo>
                    <a:lnTo>
                      <a:pt x="375" y="42"/>
                    </a:lnTo>
                    <a:lnTo>
                      <a:pt x="382" y="20"/>
                    </a:lnTo>
                    <a:lnTo>
                      <a:pt x="384" y="3"/>
                    </a:lnTo>
                    <a:lnTo>
                      <a:pt x="392" y="27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4" y="112"/>
                    </a:lnTo>
                    <a:lnTo>
                      <a:pt x="398" y="146"/>
                    </a:lnTo>
                    <a:lnTo>
                      <a:pt x="388" y="184"/>
                    </a:lnTo>
                    <a:lnTo>
                      <a:pt x="368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Freeform 169"/>
              <p:cNvSpPr/>
              <p:nvPr/>
            </p:nvSpPr>
            <p:spPr bwMode="auto">
              <a:xfrm>
                <a:off x="4880" y="4200"/>
                <a:ext cx="51" cy="71"/>
              </a:xfrm>
              <a:custGeom>
                <a:avLst/>
                <a:gdLst>
                  <a:gd name="T0" fmla="*/ 1 w 102"/>
                  <a:gd name="T1" fmla="*/ 1 h 142"/>
                  <a:gd name="T2" fmla="*/ 0 w 102"/>
                  <a:gd name="T3" fmla="*/ 1 h 142"/>
                  <a:gd name="T4" fmla="*/ 1 w 102"/>
                  <a:gd name="T5" fmla="*/ 1 h 142"/>
                  <a:gd name="T6" fmla="*/ 1 w 102"/>
                  <a:gd name="T7" fmla="*/ 1 h 142"/>
                  <a:gd name="T8" fmla="*/ 1 w 102"/>
                  <a:gd name="T9" fmla="*/ 1 h 142"/>
                  <a:gd name="T10" fmla="*/ 1 w 102"/>
                  <a:gd name="T11" fmla="*/ 1 h 142"/>
                  <a:gd name="T12" fmla="*/ 1 w 102"/>
                  <a:gd name="T13" fmla="*/ 1 h 142"/>
                  <a:gd name="T14" fmla="*/ 1 w 102"/>
                  <a:gd name="T15" fmla="*/ 1 h 142"/>
                  <a:gd name="T16" fmla="*/ 1 w 102"/>
                  <a:gd name="T17" fmla="*/ 1 h 142"/>
                  <a:gd name="T18" fmla="*/ 1 w 102"/>
                  <a:gd name="T19" fmla="*/ 0 h 142"/>
                  <a:gd name="T20" fmla="*/ 1 w 102"/>
                  <a:gd name="T21" fmla="*/ 1 h 142"/>
                  <a:gd name="T22" fmla="*/ 1 w 102"/>
                  <a:gd name="T23" fmla="*/ 1 h 142"/>
                  <a:gd name="T24" fmla="*/ 1 w 102"/>
                  <a:gd name="T25" fmla="*/ 1 h 142"/>
                  <a:gd name="T26" fmla="*/ 1 w 102"/>
                  <a:gd name="T27" fmla="*/ 1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142">
                    <a:moveTo>
                      <a:pt x="71" y="142"/>
                    </a:moveTo>
                    <a:lnTo>
                      <a:pt x="0" y="142"/>
                    </a:lnTo>
                    <a:lnTo>
                      <a:pt x="6" y="123"/>
                    </a:lnTo>
                    <a:lnTo>
                      <a:pt x="16" y="102"/>
                    </a:lnTo>
                    <a:lnTo>
                      <a:pt x="27" y="82"/>
                    </a:lnTo>
                    <a:lnTo>
                      <a:pt x="41" y="61"/>
                    </a:lnTo>
                    <a:lnTo>
                      <a:pt x="56" y="43"/>
                    </a:lnTo>
                    <a:lnTo>
                      <a:pt x="71" y="26"/>
                    </a:lnTo>
                    <a:lnTo>
                      <a:pt x="87" y="12"/>
                    </a:lnTo>
                    <a:lnTo>
                      <a:pt x="102" y="0"/>
                    </a:lnTo>
                    <a:lnTo>
                      <a:pt x="84" y="41"/>
                    </a:lnTo>
                    <a:lnTo>
                      <a:pt x="74" y="78"/>
                    </a:lnTo>
                    <a:lnTo>
                      <a:pt x="71" y="112"/>
                    </a:lnTo>
                    <a:lnTo>
                      <a:pt x="71" y="14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 170"/>
              <p:cNvSpPr/>
              <p:nvPr/>
            </p:nvSpPr>
            <p:spPr bwMode="auto">
              <a:xfrm>
                <a:off x="3666" y="4127"/>
                <a:ext cx="558" cy="206"/>
              </a:xfrm>
              <a:custGeom>
                <a:avLst/>
                <a:gdLst>
                  <a:gd name="T0" fmla="*/ 0 w 1117"/>
                  <a:gd name="T1" fmla="*/ 1 h 412"/>
                  <a:gd name="T2" fmla="*/ 0 w 1117"/>
                  <a:gd name="T3" fmla="*/ 1 h 412"/>
                  <a:gd name="T4" fmla="*/ 0 w 1117"/>
                  <a:gd name="T5" fmla="*/ 1 h 412"/>
                  <a:gd name="T6" fmla="*/ 0 w 1117"/>
                  <a:gd name="T7" fmla="*/ 1 h 412"/>
                  <a:gd name="T8" fmla="*/ 0 w 1117"/>
                  <a:gd name="T9" fmla="*/ 1 h 412"/>
                  <a:gd name="T10" fmla="*/ 0 w 1117"/>
                  <a:gd name="T11" fmla="*/ 1 h 412"/>
                  <a:gd name="T12" fmla="*/ 0 w 1117"/>
                  <a:gd name="T13" fmla="*/ 1 h 412"/>
                  <a:gd name="T14" fmla="*/ 0 w 1117"/>
                  <a:gd name="T15" fmla="*/ 1 h 412"/>
                  <a:gd name="T16" fmla="*/ 0 w 1117"/>
                  <a:gd name="T17" fmla="*/ 1 h 412"/>
                  <a:gd name="T18" fmla="*/ 0 w 1117"/>
                  <a:gd name="T19" fmla="*/ 1 h 412"/>
                  <a:gd name="T20" fmla="*/ 0 w 1117"/>
                  <a:gd name="T21" fmla="*/ 1 h 412"/>
                  <a:gd name="T22" fmla="*/ 0 w 1117"/>
                  <a:gd name="T23" fmla="*/ 1 h 412"/>
                  <a:gd name="T24" fmla="*/ 0 w 1117"/>
                  <a:gd name="T25" fmla="*/ 1 h 412"/>
                  <a:gd name="T26" fmla="*/ 0 w 1117"/>
                  <a:gd name="T27" fmla="*/ 1 h 412"/>
                  <a:gd name="T28" fmla="*/ 0 w 1117"/>
                  <a:gd name="T29" fmla="*/ 1 h 412"/>
                  <a:gd name="T30" fmla="*/ 0 w 1117"/>
                  <a:gd name="T31" fmla="*/ 1 h 412"/>
                  <a:gd name="T32" fmla="*/ 0 w 1117"/>
                  <a:gd name="T33" fmla="*/ 1 h 412"/>
                  <a:gd name="T34" fmla="*/ 0 w 1117"/>
                  <a:gd name="T35" fmla="*/ 1 h 412"/>
                  <a:gd name="T36" fmla="*/ 0 w 1117"/>
                  <a:gd name="T37" fmla="*/ 1 h 412"/>
                  <a:gd name="T38" fmla="*/ 0 w 1117"/>
                  <a:gd name="T39" fmla="*/ 1 h 412"/>
                  <a:gd name="T40" fmla="*/ 0 w 1117"/>
                  <a:gd name="T41" fmla="*/ 1 h 412"/>
                  <a:gd name="T42" fmla="*/ 0 w 1117"/>
                  <a:gd name="T43" fmla="*/ 1 h 412"/>
                  <a:gd name="T44" fmla="*/ 0 w 1117"/>
                  <a:gd name="T45" fmla="*/ 1 h 412"/>
                  <a:gd name="T46" fmla="*/ 0 w 1117"/>
                  <a:gd name="T47" fmla="*/ 1 h 412"/>
                  <a:gd name="T48" fmla="*/ 0 w 1117"/>
                  <a:gd name="T49" fmla="*/ 1 h 412"/>
                  <a:gd name="T50" fmla="*/ 0 w 1117"/>
                  <a:gd name="T51" fmla="*/ 1 h 412"/>
                  <a:gd name="T52" fmla="*/ 0 w 1117"/>
                  <a:gd name="T53" fmla="*/ 1 h 412"/>
                  <a:gd name="T54" fmla="*/ 0 w 1117"/>
                  <a:gd name="T55" fmla="*/ 1 h 412"/>
                  <a:gd name="T56" fmla="*/ 0 w 1117"/>
                  <a:gd name="T57" fmla="*/ 1 h 412"/>
                  <a:gd name="T58" fmla="*/ 0 w 1117"/>
                  <a:gd name="T59" fmla="*/ 1 h 412"/>
                  <a:gd name="T60" fmla="*/ 0 w 1117"/>
                  <a:gd name="T61" fmla="*/ 1 h 412"/>
                  <a:gd name="T62" fmla="*/ 0 w 1117"/>
                  <a:gd name="T63" fmla="*/ 1 h 412"/>
                  <a:gd name="T64" fmla="*/ 0 w 1117"/>
                  <a:gd name="T65" fmla="*/ 0 h 412"/>
                  <a:gd name="T66" fmla="*/ 0 w 1117"/>
                  <a:gd name="T67" fmla="*/ 1 h 412"/>
                  <a:gd name="T68" fmla="*/ 0 w 1117"/>
                  <a:gd name="T69" fmla="*/ 1 h 412"/>
                  <a:gd name="T70" fmla="*/ 0 w 1117"/>
                  <a:gd name="T71" fmla="*/ 1 h 412"/>
                  <a:gd name="T72" fmla="*/ 0 w 1117"/>
                  <a:gd name="T73" fmla="*/ 1 h 412"/>
                  <a:gd name="T74" fmla="*/ 0 w 1117"/>
                  <a:gd name="T75" fmla="*/ 1 h 412"/>
                  <a:gd name="T76" fmla="*/ 0 w 1117"/>
                  <a:gd name="T77" fmla="*/ 1 h 412"/>
                  <a:gd name="T78" fmla="*/ 0 w 1117"/>
                  <a:gd name="T79" fmla="*/ 1 h 412"/>
                  <a:gd name="T80" fmla="*/ 0 w 1117"/>
                  <a:gd name="T81" fmla="*/ 1 h 412"/>
                  <a:gd name="T82" fmla="*/ 0 w 1117"/>
                  <a:gd name="T83" fmla="*/ 1 h 412"/>
                  <a:gd name="T84" fmla="*/ 0 w 1117"/>
                  <a:gd name="T85" fmla="*/ 1 h 412"/>
                  <a:gd name="T86" fmla="*/ 0 w 1117"/>
                  <a:gd name="T87" fmla="*/ 1 h 412"/>
                  <a:gd name="T88" fmla="*/ 0 w 1117"/>
                  <a:gd name="T89" fmla="*/ 1 h 412"/>
                  <a:gd name="T90" fmla="*/ 0 w 1117"/>
                  <a:gd name="T91" fmla="*/ 1 h 412"/>
                  <a:gd name="T92" fmla="*/ 0 w 1117"/>
                  <a:gd name="T93" fmla="*/ 1 h 412"/>
                  <a:gd name="T94" fmla="*/ 0 w 1117"/>
                  <a:gd name="T95" fmla="*/ 1 h 412"/>
                  <a:gd name="T96" fmla="*/ 0 w 1117"/>
                  <a:gd name="T97" fmla="*/ 1 h 412"/>
                  <a:gd name="T98" fmla="*/ 0 w 1117"/>
                  <a:gd name="T99" fmla="*/ 1 h 412"/>
                  <a:gd name="T100" fmla="*/ 0 w 1117"/>
                  <a:gd name="T101" fmla="*/ 1 h 412"/>
                  <a:gd name="T102" fmla="*/ 0 w 1117"/>
                  <a:gd name="T103" fmla="*/ 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17" h="412">
                    <a:moveTo>
                      <a:pt x="1093" y="212"/>
                    </a:moveTo>
                    <a:lnTo>
                      <a:pt x="1073" y="229"/>
                    </a:lnTo>
                    <a:lnTo>
                      <a:pt x="1052" y="248"/>
                    </a:lnTo>
                    <a:lnTo>
                      <a:pt x="1032" y="265"/>
                    </a:lnTo>
                    <a:lnTo>
                      <a:pt x="1011" y="284"/>
                    </a:lnTo>
                    <a:lnTo>
                      <a:pt x="990" y="301"/>
                    </a:lnTo>
                    <a:lnTo>
                      <a:pt x="971" y="317"/>
                    </a:lnTo>
                    <a:lnTo>
                      <a:pt x="951" y="334"/>
                    </a:lnTo>
                    <a:lnTo>
                      <a:pt x="934" y="349"/>
                    </a:lnTo>
                    <a:lnTo>
                      <a:pt x="917" y="363"/>
                    </a:lnTo>
                    <a:lnTo>
                      <a:pt x="900" y="376"/>
                    </a:lnTo>
                    <a:lnTo>
                      <a:pt x="888" y="387"/>
                    </a:lnTo>
                    <a:lnTo>
                      <a:pt x="876" y="397"/>
                    </a:lnTo>
                    <a:lnTo>
                      <a:pt x="867" y="403"/>
                    </a:lnTo>
                    <a:lnTo>
                      <a:pt x="860" y="409"/>
                    </a:lnTo>
                    <a:lnTo>
                      <a:pt x="857" y="412"/>
                    </a:lnTo>
                    <a:lnTo>
                      <a:pt x="826" y="410"/>
                    </a:lnTo>
                    <a:lnTo>
                      <a:pt x="791" y="409"/>
                    </a:lnTo>
                    <a:lnTo>
                      <a:pt x="753" y="408"/>
                    </a:lnTo>
                    <a:lnTo>
                      <a:pt x="714" y="406"/>
                    </a:lnTo>
                    <a:lnTo>
                      <a:pt x="672" y="403"/>
                    </a:lnTo>
                    <a:lnTo>
                      <a:pt x="630" y="401"/>
                    </a:lnTo>
                    <a:lnTo>
                      <a:pt x="587" y="399"/>
                    </a:lnTo>
                    <a:lnTo>
                      <a:pt x="542" y="395"/>
                    </a:lnTo>
                    <a:lnTo>
                      <a:pt x="499" y="393"/>
                    </a:lnTo>
                    <a:lnTo>
                      <a:pt x="455" y="391"/>
                    </a:lnTo>
                    <a:lnTo>
                      <a:pt x="412" y="387"/>
                    </a:lnTo>
                    <a:lnTo>
                      <a:pt x="371" y="385"/>
                    </a:lnTo>
                    <a:lnTo>
                      <a:pt x="330" y="383"/>
                    </a:lnTo>
                    <a:lnTo>
                      <a:pt x="292" y="380"/>
                    </a:lnTo>
                    <a:lnTo>
                      <a:pt x="257" y="378"/>
                    </a:lnTo>
                    <a:lnTo>
                      <a:pt x="224" y="377"/>
                    </a:lnTo>
                    <a:lnTo>
                      <a:pt x="209" y="376"/>
                    </a:lnTo>
                    <a:lnTo>
                      <a:pt x="193" y="376"/>
                    </a:lnTo>
                    <a:lnTo>
                      <a:pt x="178" y="375"/>
                    </a:lnTo>
                    <a:lnTo>
                      <a:pt x="162" y="375"/>
                    </a:lnTo>
                    <a:lnTo>
                      <a:pt x="147" y="374"/>
                    </a:lnTo>
                    <a:lnTo>
                      <a:pt x="131" y="374"/>
                    </a:lnTo>
                    <a:lnTo>
                      <a:pt x="116" y="372"/>
                    </a:lnTo>
                    <a:lnTo>
                      <a:pt x="101" y="372"/>
                    </a:lnTo>
                    <a:lnTo>
                      <a:pt x="80" y="334"/>
                    </a:lnTo>
                    <a:lnTo>
                      <a:pt x="63" y="289"/>
                    </a:lnTo>
                    <a:lnTo>
                      <a:pt x="48" y="241"/>
                    </a:lnTo>
                    <a:lnTo>
                      <a:pt x="36" y="190"/>
                    </a:lnTo>
                    <a:lnTo>
                      <a:pt x="24" y="142"/>
                    </a:lnTo>
                    <a:lnTo>
                      <a:pt x="15" y="97"/>
                    </a:lnTo>
                    <a:lnTo>
                      <a:pt x="7" y="58"/>
                    </a:lnTo>
                    <a:lnTo>
                      <a:pt x="0" y="28"/>
                    </a:lnTo>
                    <a:lnTo>
                      <a:pt x="11" y="62"/>
                    </a:lnTo>
                    <a:lnTo>
                      <a:pt x="25" y="100"/>
                    </a:lnTo>
                    <a:lnTo>
                      <a:pt x="41" y="141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4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1" y="284"/>
                    </a:lnTo>
                    <a:lnTo>
                      <a:pt x="138" y="257"/>
                    </a:lnTo>
                    <a:lnTo>
                      <a:pt x="146" y="234"/>
                    </a:lnTo>
                    <a:lnTo>
                      <a:pt x="156" y="211"/>
                    </a:lnTo>
                    <a:lnTo>
                      <a:pt x="169" y="191"/>
                    </a:lnTo>
                    <a:lnTo>
                      <a:pt x="184" y="172"/>
                    </a:lnTo>
                    <a:lnTo>
                      <a:pt x="204" y="153"/>
                    </a:lnTo>
                    <a:lnTo>
                      <a:pt x="227" y="136"/>
                    </a:lnTo>
                    <a:lnTo>
                      <a:pt x="214" y="158"/>
                    </a:lnTo>
                    <a:lnTo>
                      <a:pt x="201" y="184"/>
                    </a:lnTo>
                    <a:lnTo>
                      <a:pt x="191" y="216"/>
                    </a:lnTo>
                    <a:lnTo>
                      <a:pt x="184" y="248"/>
                    </a:lnTo>
                    <a:lnTo>
                      <a:pt x="182" y="281"/>
                    </a:lnTo>
                    <a:lnTo>
                      <a:pt x="188" y="314"/>
                    </a:lnTo>
                    <a:lnTo>
                      <a:pt x="200" y="344"/>
                    </a:lnTo>
                    <a:lnTo>
                      <a:pt x="224" y="370"/>
                    </a:lnTo>
                    <a:lnTo>
                      <a:pt x="250" y="344"/>
                    </a:lnTo>
                    <a:lnTo>
                      <a:pt x="270" y="305"/>
                    </a:lnTo>
                    <a:lnTo>
                      <a:pt x="284" y="261"/>
                    </a:lnTo>
                    <a:lnTo>
                      <a:pt x="291" y="211"/>
                    </a:lnTo>
                    <a:lnTo>
                      <a:pt x="290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7" y="8"/>
                    </a:lnTo>
                    <a:lnTo>
                      <a:pt x="261" y="35"/>
                    </a:lnTo>
                    <a:lnTo>
                      <a:pt x="282" y="63"/>
                    </a:lnTo>
                    <a:lnTo>
                      <a:pt x="299" y="96"/>
                    </a:lnTo>
                    <a:lnTo>
                      <a:pt x="314" y="130"/>
                    </a:lnTo>
                    <a:lnTo>
                      <a:pt x="326" y="168"/>
                    </a:lnTo>
                    <a:lnTo>
                      <a:pt x="334" y="211"/>
                    </a:lnTo>
                    <a:lnTo>
                      <a:pt x="340" y="258"/>
                    </a:lnTo>
                    <a:lnTo>
                      <a:pt x="341" y="309"/>
                    </a:lnTo>
                    <a:lnTo>
                      <a:pt x="355" y="288"/>
                    </a:lnTo>
                    <a:lnTo>
                      <a:pt x="371" y="266"/>
                    </a:lnTo>
                    <a:lnTo>
                      <a:pt x="389" y="244"/>
                    </a:lnTo>
                    <a:lnTo>
                      <a:pt x="409" y="222"/>
                    </a:lnTo>
                    <a:lnTo>
                      <a:pt x="429" y="203"/>
                    </a:lnTo>
                    <a:lnTo>
                      <a:pt x="450" y="184"/>
                    </a:lnTo>
                    <a:lnTo>
                      <a:pt x="471" y="171"/>
                    </a:lnTo>
                    <a:lnTo>
                      <a:pt x="492" y="160"/>
                    </a:lnTo>
                    <a:lnTo>
                      <a:pt x="482" y="180"/>
                    </a:lnTo>
                    <a:lnTo>
                      <a:pt x="469" y="203"/>
                    </a:lnTo>
                    <a:lnTo>
                      <a:pt x="451" y="227"/>
                    </a:lnTo>
                    <a:lnTo>
                      <a:pt x="433" y="251"/>
                    </a:lnTo>
                    <a:lnTo>
                      <a:pt x="416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1" y="334"/>
                    </a:lnTo>
                    <a:lnTo>
                      <a:pt x="388" y="339"/>
                    </a:lnTo>
                    <a:lnTo>
                      <a:pt x="397" y="344"/>
                    </a:lnTo>
                    <a:lnTo>
                      <a:pt x="408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3" y="360"/>
                    </a:lnTo>
                    <a:lnTo>
                      <a:pt x="457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3"/>
                    </a:lnTo>
                    <a:lnTo>
                      <a:pt x="374" y="66"/>
                    </a:lnTo>
                    <a:lnTo>
                      <a:pt x="345" y="36"/>
                    </a:lnTo>
                    <a:lnTo>
                      <a:pt x="374" y="58"/>
                    </a:lnTo>
                    <a:lnTo>
                      <a:pt x="399" y="79"/>
                    </a:lnTo>
                    <a:lnTo>
                      <a:pt x="423" y="103"/>
                    </a:lnTo>
                    <a:lnTo>
                      <a:pt x="443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3" y="10"/>
                    </a:lnTo>
                    <a:lnTo>
                      <a:pt x="489" y="39"/>
                    </a:lnTo>
                    <a:lnTo>
                      <a:pt x="505" y="71"/>
                    </a:lnTo>
                    <a:lnTo>
                      <a:pt x="519" y="106"/>
                    </a:lnTo>
                    <a:lnTo>
                      <a:pt x="531" y="145"/>
                    </a:lnTo>
                    <a:lnTo>
                      <a:pt x="539" y="189"/>
                    </a:lnTo>
                    <a:lnTo>
                      <a:pt x="541" y="236"/>
                    </a:lnTo>
                    <a:lnTo>
                      <a:pt x="538" y="290"/>
                    </a:lnTo>
                    <a:lnTo>
                      <a:pt x="526" y="349"/>
                    </a:lnTo>
                    <a:lnTo>
                      <a:pt x="553" y="322"/>
                    </a:lnTo>
                    <a:lnTo>
                      <a:pt x="576" y="288"/>
                    </a:lnTo>
                    <a:lnTo>
                      <a:pt x="594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2" y="126"/>
                    </a:lnTo>
                    <a:lnTo>
                      <a:pt x="584" y="84"/>
                    </a:lnTo>
                    <a:lnTo>
                      <a:pt x="551" y="44"/>
                    </a:lnTo>
                    <a:lnTo>
                      <a:pt x="566" y="52"/>
                    </a:lnTo>
                    <a:lnTo>
                      <a:pt x="581" y="60"/>
                    </a:lnTo>
                    <a:lnTo>
                      <a:pt x="596" y="69"/>
                    </a:lnTo>
                    <a:lnTo>
                      <a:pt x="610" y="82"/>
                    </a:lnTo>
                    <a:lnTo>
                      <a:pt x="622" y="96"/>
                    </a:lnTo>
                    <a:lnTo>
                      <a:pt x="632" y="113"/>
                    </a:lnTo>
                    <a:lnTo>
                      <a:pt x="641" y="134"/>
                    </a:lnTo>
                    <a:lnTo>
                      <a:pt x="647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8" y="32"/>
                    </a:lnTo>
                    <a:lnTo>
                      <a:pt x="645" y="0"/>
                    </a:lnTo>
                    <a:lnTo>
                      <a:pt x="655" y="38"/>
                    </a:lnTo>
                    <a:lnTo>
                      <a:pt x="661" y="82"/>
                    </a:lnTo>
                    <a:lnTo>
                      <a:pt x="662" y="129"/>
                    </a:lnTo>
                    <a:lnTo>
                      <a:pt x="660" y="179"/>
                    </a:lnTo>
                    <a:lnTo>
                      <a:pt x="652" y="228"/>
                    </a:lnTo>
                    <a:lnTo>
                      <a:pt x="641" y="277"/>
                    </a:lnTo>
                    <a:lnTo>
                      <a:pt x="626" y="320"/>
                    </a:lnTo>
                    <a:lnTo>
                      <a:pt x="609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79" y="255"/>
                    </a:lnTo>
                    <a:lnTo>
                      <a:pt x="697" y="212"/>
                    </a:lnTo>
                    <a:lnTo>
                      <a:pt x="712" y="167"/>
                    </a:lnTo>
                    <a:lnTo>
                      <a:pt x="722" y="122"/>
                    </a:lnTo>
                    <a:lnTo>
                      <a:pt x="730" y="77"/>
                    </a:lnTo>
                    <a:lnTo>
                      <a:pt x="733" y="33"/>
                    </a:lnTo>
                    <a:lnTo>
                      <a:pt x="742" y="88"/>
                    </a:lnTo>
                    <a:lnTo>
                      <a:pt x="746" y="148"/>
                    </a:lnTo>
                    <a:lnTo>
                      <a:pt x="743" y="210"/>
                    </a:lnTo>
                    <a:lnTo>
                      <a:pt x="730" y="269"/>
                    </a:lnTo>
                    <a:lnTo>
                      <a:pt x="743" y="252"/>
                    </a:lnTo>
                    <a:lnTo>
                      <a:pt x="756" y="232"/>
                    </a:lnTo>
                    <a:lnTo>
                      <a:pt x="770" y="206"/>
                    </a:lnTo>
                    <a:lnTo>
                      <a:pt x="784" y="181"/>
                    </a:lnTo>
                    <a:lnTo>
                      <a:pt x="797" y="154"/>
                    </a:lnTo>
                    <a:lnTo>
                      <a:pt x="808" y="130"/>
                    </a:lnTo>
                    <a:lnTo>
                      <a:pt x="816" y="109"/>
                    </a:lnTo>
                    <a:lnTo>
                      <a:pt x="821" y="93"/>
                    </a:lnTo>
                    <a:lnTo>
                      <a:pt x="819" y="118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4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6" y="295"/>
                    </a:lnTo>
                    <a:lnTo>
                      <a:pt x="725" y="324"/>
                    </a:lnTo>
                    <a:lnTo>
                      <a:pt x="752" y="307"/>
                    </a:lnTo>
                    <a:lnTo>
                      <a:pt x="777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69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0" y="166"/>
                    </a:lnTo>
                    <a:lnTo>
                      <a:pt x="882" y="194"/>
                    </a:lnTo>
                    <a:lnTo>
                      <a:pt x="873" y="220"/>
                    </a:lnTo>
                    <a:lnTo>
                      <a:pt x="861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35" y="308"/>
                    </a:lnTo>
                    <a:lnTo>
                      <a:pt x="850" y="297"/>
                    </a:lnTo>
                    <a:lnTo>
                      <a:pt x="866" y="284"/>
                    </a:lnTo>
                    <a:lnTo>
                      <a:pt x="882" y="269"/>
                    </a:lnTo>
                    <a:lnTo>
                      <a:pt x="897" y="252"/>
                    </a:lnTo>
                    <a:lnTo>
                      <a:pt x="912" y="234"/>
                    </a:lnTo>
                    <a:lnTo>
                      <a:pt x="927" y="216"/>
                    </a:lnTo>
                    <a:lnTo>
                      <a:pt x="941" y="195"/>
                    </a:lnTo>
                    <a:lnTo>
                      <a:pt x="955" y="174"/>
                    </a:lnTo>
                    <a:lnTo>
                      <a:pt x="967" y="153"/>
                    </a:lnTo>
                    <a:lnTo>
                      <a:pt x="979" y="133"/>
                    </a:lnTo>
                    <a:lnTo>
                      <a:pt x="990" y="112"/>
                    </a:lnTo>
                    <a:lnTo>
                      <a:pt x="999" y="91"/>
                    </a:lnTo>
                    <a:lnTo>
                      <a:pt x="1008" y="70"/>
                    </a:lnTo>
                    <a:lnTo>
                      <a:pt x="1014" y="52"/>
                    </a:lnTo>
                    <a:lnTo>
                      <a:pt x="1020" y="33"/>
                    </a:lnTo>
                    <a:lnTo>
                      <a:pt x="1012" y="71"/>
                    </a:lnTo>
                    <a:lnTo>
                      <a:pt x="1004" y="107"/>
                    </a:lnTo>
                    <a:lnTo>
                      <a:pt x="994" y="141"/>
                    </a:lnTo>
                    <a:lnTo>
                      <a:pt x="983" y="173"/>
                    </a:lnTo>
                    <a:lnTo>
                      <a:pt x="968" y="206"/>
                    </a:lnTo>
                    <a:lnTo>
                      <a:pt x="950" y="242"/>
                    </a:lnTo>
                    <a:lnTo>
                      <a:pt x="927" y="279"/>
                    </a:lnTo>
                    <a:lnTo>
                      <a:pt x="897" y="322"/>
                    </a:lnTo>
                    <a:lnTo>
                      <a:pt x="910" y="314"/>
                    </a:lnTo>
                    <a:lnTo>
                      <a:pt x="925" y="304"/>
                    </a:lnTo>
                    <a:lnTo>
                      <a:pt x="940" y="294"/>
                    </a:lnTo>
                    <a:lnTo>
                      <a:pt x="956" y="282"/>
                    </a:lnTo>
                    <a:lnTo>
                      <a:pt x="972" y="270"/>
                    </a:lnTo>
                    <a:lnTo>
                      <a:pt x="988" y="257"/>
                    </a:lnTo>
                    <a:lnTo>
                      <a:pt x="1005" y="243"/>
                    </a:lnTo>
                    <a:lnTo>
                      <a:pt x="1021" y="228"/>
                    </a:lnTo>
                    <a:lnTo>
                      <a:pt x="1037" y="213"/>
                    </a:lnTo>
                    <a:lnTo>
                      <a:pt x="1052" y="197"/>
                    </a:lnTo>
                    <a:lnTo>
                      <a:pt x="1067" y="182"/>
                    </a:lnTo>
                    <a:lnTo>
                      <a:pt x="1080" y="166"/>
                    </a:lnTo>
                    <a:lnTo>
                      <a:pt x="1092" y="150"/>
                    </a:lnTo>
                    <a:lnTo>
                      <a:pt x="1102" y="135"/>
                    </a:lnTo>
                    <a:lnTo>
                      <a:pt x="1111" y="119"/>
                    </a:lnTo>
                    <a:lnTo>
                      <a:pt x="1117" y="104"/>
                    </a:lnTo>
                    <a:lnTo>
                      <a:pt x="1110" y="136"/>
                    </a:lnTo>
                    <a:lnTo>
                      <a:pt x="1103" y="166"/>
                    </a:lnTo>
                    <a:lnTo>
                      <a:pt x="1099" y="192"/>
                    </a:lnTo>
                    <a:lnTo>
                      <a:pt x="1093" y="212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 171"/>
              <p:cNvSpPr/>
              <p:nvPr/>
            </p:nvSpPr>
            <p:spPr bwMode="auto">
              <a:xfrm>
                <a:off x="4164" y="4179"/>
                <a:ext cx="202" cy="141"/>
              </a:xfrm>
              <a:custGeom>
                <a:avLst/>
                <a:gdLst>
                  <a:gd name="T0" fmla="*/ 1 w 403"/>
                  <a:gd name="T1" fmla="*/ 1 h 280"/>
                  <a:gd name="T2" fmla="*/ 1 w 403"/>
                  <a:gd name="T3" fmla="*/ 1 h 280"/>
                  <a:gd name="T4" fmla="*/ 1 w 403"/>
                  <a:gd name="T5" fmla="*/ 1 h 280"/>
                  <a:gd name="T6" fmla="*/ 1 w 403"/>
                  <a:gd name="T7" fmla="*/ 1 h 280"/>
                  <a:gd name="T8" fmla="*/ 1 w 403"/>
                  <a:gd name="T9" fmla="*/ 1 h 280"/>
                  <a:gd name="T10" fmla="*/ 1 w 403"/>
                  <a:gd name="T11" fmla="*/ 1 h 280"/>
                  <a:gd name="T12" fmla="*/ 1 w 403"/>
                  <a:gd name="T13" fmla="*/ 1 h 280"/>
                  <a:gd name="T14" fmla="*/ 1 w 403"/>
                  <a:gd name="T15" fmla="*/ 1 h 280"/>
                  <a:gd name="T16" fmla="*/ 1 w 403"/>
                  <a:gd name="T17" fmla="*/ 1 h 280"/>
                  <a:gd name="T18" fmla="*/ 1 w 403"/>
                  <a:gd name="T19" fmla="*/ 1 h 280"/>
                  <a:gd name="T20" fmla="*/ 1 w 403"/>
                  <a:gd name="T21" fmla="*/ 1 h 280"/>
                  <a:gd name="T22" fmla="*/ 1 w 403"/>
                  <a:gd name="T23" fmla="*/ 1 h 280"/>
                  <a:gd name="T24" fmla="*/ 1 w 403"/>
                  <a:gd name="T25" fmla="*/ 1 h 280"/>
                  <a:gd name="T26" fmla="*/ 1 w 403"/>
                  <a:gd name="T27" fmla="*/ 1 h 280"/>
                  <a:gd name="T28" fmla="*/ 1 w 403"/>
                  <a:gd name="T29" fmla="*/ 1 h 280"/>
                  <a:gd name="T30" fmla="*/ 1 w 403"/>
                  <a:gd name="T31" fmla="*/ 1 h 280"/>
                  <a:gd name="T32" fmla="*/ 1 w 403"/>
                  <a:gd name="T33" fmla="*/ 1 h 280"/>
                  <a:gd name="T34" fmla="*/ 1 w 403"/>
                  <a:gd name="T35" fmla="*/ 1 h 280"/>
                  <a:gd name="T36" fmla="*/ 1 w 403"/>
                  <a:gd name="T37" fmla="*/ 1 h 280"/>
                  <a:gd name="T38" fmla="*/ 1 w 403"/>
                  <a:gd name="T39" fmla="*/ 1 h 280"/>
                  <a:gd name="T40" fmla="*/ 1 w 403"/>
                  <a:gd name="T41" fmla="*/ 1 h 280"/>
                  <a:gd name="T42" fmla="*/ 1 w 403"/>
                  <a:gd name="T43" fmla="*/ 1 h 280"/>
                  <a:gd name="T44" fmla="*/ 1 w 403"/>
                  <a:gd name="T45" fmla="*/ 1 h 280"/>
                  <a:gd name="T46" fmla="*/ 1 w 403"/>
                  <a:gd name="T47" fmla="*/ 1 h 280"/>
                  <a:gd name="T48" fmla="*/ 1 w 403"/>
                  <a:gd name="T49" fmla="*/ 1 h 280"/>
                  <a:gd name="T50" fmla="*/ 1 w 403"/>
                  <a:gd name="T51" fmla="*/ 1 h 280"/>
                  <a:gd name="T52" fmla="*/ 1 w 403"/>
                  <a:gd name="T53" fmla="*/ 1 h 280"/>
                  <a:gd name="T54" fmla="*/ 1 w 403"/>
                  <a:gd name="T55" fmla="*/ 1 h 280"/>
                  <a:gd name="T56" fmla="*/ 1 w 403"/>
                  <a:gd name="T57" fmla="*/ 1 h 280"/>
                  <a:gd name="T58" fmla="*/ 1 w 403"/>
                  <a:gd name="T59" fmla="*/ 1 h 280"/>
                  <a:gd name="T60" fmla="*/ 1 w 403"/>
                  <a:gd name="T61" fmla="*/ 1 h 280"/>
                  <a:gd name="T62" fmla="*/ 1 w 403"/>
                  <a:gd name="T63" fmla="*/ 1 h 280"/>
                  <a:gd name="T64" fmla="*/ 1 w 403"/>
                  <a:gd name="T65" fmla="*/ 1 h 280"/>
                  <a:gd name="T66" fmla="*/ 1 w 403"/>
                  <a:gd name="T67" fmla="*/ 1 h 280"/>
                  <a:gd name="T68" fmla="*/ 1 w 403"/>
                  <a:gd name="T69" fmla="*/ 1 h 280"/>
                  <a:gd name="T70" fmla="*/ 1 w 403"/>
                  <a:gd name="T71" fmla="*/ 1 h 280"/>
                  <a:gd name="T72" fmla="*/ 1 w 403"/>
                  <a:gd name="T73" fmla="*/ 1 h 280"/>
                  <a:gd name="T74" fmla="*/ 1 w 403"/>
                  <a:gd name="T75" fmla="*/ 1 h 280"/>
                  <a:gd name="T76" fmla="*/ 1 w 403"/>
                  <a:gd name="T77" fmla="*/ 1 h 280"/>
                  <a:gd name="T78" fmla="*/ 1 w 403"/>
                  <a:gd name="T79" fmla="*/ 1 h 2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03" h="280">
                    <a:moveTo>
                      <a:pt x="339" y="270"/>
                    </a:moveTo>
                    <a:lnTo>
                      <a:pt x="322" y="270"/>
                    </a:lnTo>
                    <a:lnTo>
                      <a:pt x="305" y="271"/>
                    </a:lnTo>
                    <a:lnTo>
                      <a:pt x="289" y="271"/>
                    </a:lnTo>
                    <a:lnTo>
                      <a:pt x="273" y="272"/>
                    </a:lnTo>
                    <a:lnTo>
                      <a:pt x="257" y="272"/>
                    </a:lnTo>
                    <a:lnTo>
                      <a:pt x="241" y="273"/>
                    </a:lnTo>
                    <a:lnTo>
                      <a:pt x="225" y="273"/>
                    </a:lnTo>
                    <a:lnTo>
                      <a:pt x="210" y="274"/>
                    </a:lnTo>
                    <a:lnTo>
                      <a:pt x="194" y="274"/>
                    </a:lnTo>
                    <a:lnTo>
                      <a:pt x="179" y="275"/>
                    </a:lnTo>
                    <a:lnTo>
                      <a:pt x="164" y="277"/>
                    </a:lnTo>
                    <a:lnTo>
                      <a:pt x="149" y="277"/>
                    </a:lnTo>
                    <a:lnTo>
                      <a:pt x="134" y="278"/>
                    </a:lnTo>
                    <a:lnTo>
                      <a:pt x="119" y="279"/>
                    </a:lnTo>
                    <a:lnTo>
                      <a:pt x="104" y="279"/>
                    </a:lnTo>
                    <a:lnTo>
                      <a:pt x="90" y="280"/>
                    </a:lnTo>
                    <a:lnTo>
                      <a:pt x="86" y="257"/>
                    </a:lnTo>
                    <a:lnTo>
                      <a:pt x="81" y="233"/>
                    </a:lnTo>
                    <a:lnTo>
                      <a:pt x="73" y="209"/>
                    </a:lnTo>
                    <a:lnTo>
                      <a:pt x="62" y="184"/>
                    </a:lnTo>
                    <a:lnTo>
                      <a:pt x="50" y="162"/>
                    </a:lnTo>
                    <a:lnTo>
                      <a:pt x="35" y="142"/>
                    </a:lnTo>
                    <a:lnTo>
                      <a:pt x="18" y="124"/>
                    </a:lnTo>
                    <a:lnTo>
                      <a:pt x="0" y="112"/>
                    </a:lnTo>
                    <a:lnTo>
                      <a:pt x="22" y="117"/>
                    </a:lnTo>
                    <a:lnTo>
                      <a:pt x="40" y="127"/>
                    </a:lnTo>
                    <a:lnTo>
                      <a:pt x="58" y="138"/>
                    </a:lnTo>
                    <a:lnTo>
                      <a:pt x="74" y="154"/>
                    </a:lnTo>
                    <a:lnTo>
                      <a:pt x="89" y="173"/>
                    </a:lnTo>
                    <a:lnTo>
                      <a:pt x="104" y="196"/>
                    </a:lnTo>
                    <a:lnTo>
                      <a:pt x="117" y="222"/>
                    </a:lnTo>
                    <a:lnTo>
                      <a:pt x="132" y="254"/>
                    </a:lnTo>
                    <a:lnTo>
                      <a:pt x="139" y="222"/>
                    </a:lnTo>
                    <a:lnTo>
                      <a:pt x="143" y="188"/>
                    </a:lnTo>
                    <a:lnTo>
                      <a:pt x="142" y="152"/>
                    </a:lnTo>
                    <a:lnTo>
                      <a:pt x="139" y="115"/>
                    </a:lnTo>
                    <a:lnTo>
                      <a:pt x="134" y="81"/>
                    </a:lnTo>
                    <a:lnTo>
                      <a:pt x="126" y="49"/>
                    </a:lnTo>
                    <a:lnTo>
                      <a:pt x="115" y="23"/>
                    </a:lnTo>
                    <a:lnTo>
                      <a:pt x="103" y="4"/>
                    </a:lnTo>
                    <a:lnTo>
                      <a:pt x="121" y="17"/>
                    </a:lnTo>
                    <a:lnTo>
                      <a:pt x="139" y="33"/>
                    </a:lnTo>
                    <a:lnTo>
                      <a:pt x="157" y="53"/>
                    </a:lnTo>
                    <a:lnTo>
                      <a:pt x="173" y="77"/>
                    </a:lnTo>
                    <a:lnTo>
                      <a:pt x="188" y="106"/>
                    </a:lnTo>
                    <a:lnTo>
                      <a:pt x="200" y="141"/>
                    </a:lnTo>
                    <a:lnTo>
                      <a:pt x="211" y="182"/>
                    </a:lnTo>
                    <a:lnTo>
                      <a:pt x="218" y="230"/>
                    </a:lnTo>
                    <a:lnTo>
                      <a:pt x="228" y="207"/>
                    </a:lnTo>
                    <a:lnTo>
                      <a:pt x="236" y="182"/>
                    </a:lnTo>
                    <a:lnTo>
                      <a:pt x="242" y="153"/>
                    </a:lnTo>
                    <a:lnTo>
                      <a:pt x="245" y="123"/>
                    </a:lnTo>
                    <a:lnTo>
                      <a:pt x="245" y="92"/>
                    </a:lnTo>
                    <a:lnTo>
                      <a:pt x="242" y="61"/>
                    </a:lnTo>
                    <a:lnTo>
                      <a:pt x="235" y="30"/>
                    </a:lnTo>
                    <a:lnTo>
                      <a:pt x="223" y="0"/>
                    </a:lnTo>
                    <a:lnTo>
                      <a:pt x="241" y="30"/>
                    </a:lnTo>
                    <a:lnTo>
                      <a:pt x="255" y="56"/>
                    </a:lnTo>
                    <a:lnTo>
                      <a:pt x="268" y="82"/>
                    </a:lnTo>
                    <a:lnTo>
                      <a:pt x="279" y="106"/>
                    </a:lnTo>
                    <a:lnTo>
                      <a:pt x="287" y="128"/>
                    </a:lnTo>
                    <a:lnTo>
                      <a:pt x="294" y="151"/>
                    </a:lnTo>
                    <a:lnTo>
                      <a:pt x="297" y="173"/>
                    </a:lnTo>
                    <a:lnTo>
                      <a:pt x="298" y="195"/>
                    </a:lnTo>
                    <a:lnTo>
                      <a:pt x="312" y="173"/>
                    </a:lnTo>
                    <a:lnTo>
                      <a:pt x="326" y="149"/>
                    </a:lnTo>
                    <a:lnTo>
                      <a:pt x="340" y="121"/>
                    </a:lnTo>
                    <a:lnTo>
                      <a:pt x="354" y="93"/>
                    </a:lnTo>
                    <a:lnTo>
                      <a:pt x="366" y="67"/>
                    </a:lnTo>
                    <a:lnTo>
                      <a:pt x="375" y="41"/>
                    </a:lnTo>
                    <a:lnTo>
                      <a:pt x="382" y="19"/>
                    </a:lnTo>
                    <a:lnTo>
                      <a:pt x="385" y="2"/>
                    </a:lnTo>
                    <a:lnTo>
                      <a:pt x="392" y="26"/>
                    </a:lnTo>
                    <a:lnTo>
                      <a:pt x="398" y="53"/>
                    </a:lnTo>
                    <a:lnTo>
                      <a:pt x="403" y="81"/>
                    </a:lnTo>
                    <a:lnTo>
                      <a:pt x="403" y="112"/>
                    </a:lnTo>
                    <a:lnTo>
                      <a:pt x="398" y="145"/>
                    </a:lnTo>
                    <a:lnTo>
                      <a:pt x="387" y="183"/>
                    </a:lnTo>
                    <a:lnTo>
                      <a:pt x="367" y="225"/>
                    </a:lnTo>
                    <a:lnTo>
                      <a:pt x="339" y="270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 172"/>
              <p:cNvSpPr/>
              <p:nvPr/>
            </p:nvSpPr>
            <p:spPr bwMode="auto">
              <a:xfrm>
                <a:off x="4368" y="4177"/>
                <a:ext cx="123" cy="143"/>
              </a:xfrm>
              <a:custGeom>
                <a:avLst/>
                <a:gdLst>
                  <a:gd name="T0" fmla="*/ 1 w 246"/>
                  <a:gd name="T1" fmla="*/ 1 h 285"/>
                  <a:gd name="T2" fmla="*/ 1 w 246"/>
                  <a:gd name="T3" fmla="*/ 1 h 285"/>
                  <a:gd name="T4" fmla="*/ 1 w 246"/>
                  <a:gd name="T5" fmla="*/ 1 h 285"/>
                  <a:gd name="T6" fmla="*/ 1 w 246"/>
                  <a:gd name="T7" fmla="*/ 1 h 285"/>
                  <a:gd name="T8" fmla="*/ 1 w 246"/>
                  <a:gd name="T9" fmla="*/ 1 h 285"/>
                  <a:gd name="T10" fmla="*/ 1 w 246"/>
                  <a:gd name="T11" fmla="*/ 1 h 285"/>
                  <a:gd name="T12" fmla="*/ 1 w 246"/>
                  <a:gd name="T13" fmla="*/ 1 h 285"/>
                  <a:gd name="T14" fmla="*/ 1 w 246"/>
                  <a:gd name="T15" fmla="*/ 1 h 285"/>
                  <a:gd name="T16" fmla="*/ 0 w 246"/>
                  <a:gd name="T17" fmla="*/ 1 h 285"/>
                  <a:gd name="T18" fmla="*/ 1 w 246"/>
                  <a:gd name="T19" fmla="*/ 1 h 285"/>
                  <a:gd name="T20" fmla="*/ 1 w 246"/>
                  <a:gd name="T21" fmla="*/ 1 h 285"/>
                  <a:gd name="T22" fmla="*/ 1 w 246"/>
                  <a:gd name="T23" fmla="*/ 1 h 285"/>
                  <a:gd name="T24" fmla="*/ 1 w 246"/>
                  <a:gd name="T25" fmla="*/ 1 h 285"/>
                  <a:gd name="T26" fmla="*/ 1 w 246"/>
                  <a:gd name="T27" fmla="*/ 1 h 285"/>
                  <a:gd name="T28" fmla="*/ 1 w 246"/>
                  <a:gd name="T29" fmla="*/ 1 h 285"/>
                  <a:gd name="T30" fmla="*/ 1 w 246"/>
                  <a:gd name="T31" fmla="*/ 1 h 285"/>
                  <a:gd name="T32" fmla="*/ 1 w 246"/>
                  <a:gd name="T33" fmla="*/ 1 h 285"/>
                  <a:gd name="T34" fmla="*/ 1 w 246"/>
                  <a:gd name="T35" fmla="*/ 1 h 285"/>
                  <a:gd name="T36" fmla="*/ 1 w 246"/>
                  <a:gd name="T37" fmla="*/ 1 h 285"/>
                  <a:gd name="T38" fmla="*/ 1 w 246"/>
                  <a:gd name="T39" fmla="*/ 1 h 285"/>
                  <a:gd name="T40" fmla="*/ 1 w 246"/>
                  <a:gd name="T41" fmla="*/ 1 h 285"/>
                  <a:gd name="T42" fmla="*/ 1 w 246"/>
                  <a:gd name="T43" fmla="*/ 1 h 285"/>
                  <a:gd name="T44" fmla="*/ 1 w 246"/>
                  <a:gd name="T45" fmla="*/ 1 h 285"/>
                  <a:gd name="T46" fmla="*/ 1 w 246"/>
                  <a:gd name="T47" fmla="*/ 1 h 285"/>
                  <a:gd name="T48" fmla="*/ 1 w 246"/>
                  <a:gd name="T49" fmla="*/ 0 h 285"/>
                  <a:gd name="T50" fmla="*/ 1 w 246"/>
                  <a:gd name="T51" fmla="*/ 1 h 285"/>
                  <a:gd name="T52" fmla="*/ 1 w 246"/>
                  <a:gd name="T53" fmla="*/ 1 h 285"/>
                  <a:gd name="T54" fmla="*/ 1 w 246"/>
                  <a:gd name="T55" fmla="*/ 1 h 285"/>
                  <a:gd name="T56" fmla="*/ 1 w 246"/>
                  <a:gd name="T57" fmla="*/ 1 h 285"/>
                  <a:gd name="T58" fmla="*/ 1 w 246"/>
                  <a:gd name="T59" fmla="*/ 1 h 285"/>
                  <a:gd name="T60" fmla="*/ 1 w 246"/>
                  <a:gd name="T61" fmla="*/ 1 h 285"/>
                  <a:gd name="T62" fmla="*/ 1 w 246"/>
                  <a:gd name="T63" fmla="*/ 1 h 285"/>
                  <a:gd name="T64" fmla="*/ 1 w 246"/>
                  <a:gd name="T65" fmla="*/ 1 h 2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6" h="285">
                    <a:moveTo>
                      <a:pt x="85" y="285"/>
                    </a:moveTo>
                    <a:lnTo>
                      <a:pt x="75" y="285"/>
                    </a:lnTo>
                    <a:lnTo>
                      <a:pt x="63" y="285"/>
                    </a:lnTo>
                    <a:lnTo>
                      <a:pt x="53" y="285"/>
                    </a:lnTo>
                    <a:lnTo>
                      <a:pt x="42" y="285"/>
                    </a:lnTo>
                    <a:lnTo>
                      <a:pt x="32" y="285"/>
                    </a:lnTo>
                    <a:lnTo>
                      <a:pt x="22" y="285"/>
                    </a:lnTo>
                    <a:lnTo>
                      <a:pt x="10" y="285"/>
                    </a:lnTo>
                    <a:lnTo>
                      <a:pt x="0" y="285"/>
                    </a:lnTo>
                    <a:lnTo>
                      <a:pt x="3" y="270"/>
                    </a:lnTo>
                    <a:lnTo>
                      <a:pt x="8" y="253"/>
                    </a:lnTo>
                    <a:lnTo>
                      <a:pt x="14" y="235"/>
                    </a:lnTo>
                    <a:lnTo>
                      <a:pt x="22" y="217"/>
                    </a:lnTo>
                    <a:lnTo>
                      <a:pt x="30" y="197"/>
                    </a:lnTo>
                    <a:lnTo>
                      <a:pt x="40" y="178"/>
                    </a:lnTo>
                    <a:lnTo>
                      <a:pt x="52" y="157"/>
                    </a:lnTo>
                    <a:lnTo>
                      <a:pt x="64" y="137"/>
                    </a:lnTo>
                    <a:lnTo>
                      <a:pt x="80" y="118"/>
                    </a:lnTo>
                    <a:lnTo>
                      <a:pt x="96" y="98"/>
                    </a:lnTo>
                    <a:lnTo>
                      <a:pt x="116" y="79"/>
                    </a:lnTo>
                    <a:lnTo>
                      <a:pt x="137" y="60"/>
                    </a:lnTo>
                    <a:lnTo>
                      <a:pt x="161" y="43"/>
                    </a:lnTo>
                    <a:lnTo>
                      <a:pt x="186" y="28"/>
                    </a:lnTo>
                    <a:lnTo>
                      <a:pt x="215" y="13"/>
                    </a:lnTo>
                    <a:lnTo>
                      <a:pt x="246" y="0"/>
                    </a:lnTo>
                    <a:lnTo>
                      <a:pt x="215" y="30"/>
                    </a:lnTo>
                    <a:lnTo>
                      <a:pt x="186" y="60"/>
                    </a:lnTo>
                    <a:lnTo>
                      <a:pt x="160" y="91"/>
                    </a:lnTo>
                    <a:lnTo>
                      <a:pt x="136" y="124"/>
                    </a:lnTo>
                    <a:lnTo>
                      <a:pt x="116" y="158"/>
                    </a:lnTo>
                    <a:lnTo>
                      <a:pt x="100" y="196"/>
                    </a:lnTo>
                    <a:lnTo>
                      <a:pt x="90" y="238"/>
                    </a:lnTo>
                    <a:lnTo>
                      <a:pt x="85" y="285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 173"/>
              <p:cNvSpPr/>
              <p:nvPr/>
            </p:nvSpPr>
            <p:spPr bwMode="auto">
              <a:xfrm>
                <a:off x="4389" y="4134"/>
                <a:ext cx="493" cy="199"/>
              </a:xfrm>
              <a:custGeom>
                <a:avLst/>
                <a:gdLst>
                  <a:gd name="T0" fmla="*/ 1 w 986"/>
                  <a:gd name="T1" fmla="*/ 1 h 398"/>
                  <a:gd name="T2" fmla="*/ 1 w 986"/>
                  <a:gd name="T3" fmla="*/ 1 h 398"/>
                  <a:gd name="T4" fmla="*/ 1 w 986"/>
                  <a:gd name="T5" fmla="*/ 1 h 398"/>
                  <a:gd name="T6" fmla="*/ 1 w 986"/>
                  <a:gd name="T7" fmla="*/ 1 h 398"/>
                  <a:gd name="T8" fmla="*/ 1 w 986"/>
                  <a:gd name="T9" fmla="*/ 1 h 398"/>
                  <a:gd name="T10" fmla="*/ 1 w 986"/>
                  <a:gd name="T11" fmla="*/ 1 h 398"/>
                  <a:gd name="T12" fmla="*/ 1 w 986"/>
                  <a:gd name="T13" fmla="*/ 1 h 398"/>
                  <a:gd name="T14" fmla="*/ 1 w 986"/>
                  <a:gd name="T15" fmla="*/ 1 h 398"/>
                  <a:gd name="T16" fmla="*/ 1 w 986"/>
                  <a:gd name="T17" fmla="*/ 1 h 398"/>
                  <a:gd name="T18" fmla="*/ 1 w 986"/>
                  <a:gd name="T19" fmla="*/ 1 h 398"/>
                  <a:gd name="T20" fmla="*/ 1 w 986"/>
                  <a:gd name="T21" fmla="*/ 1 h 398"/>
                  <a:gd name="T22" fmla="*/ 1 w 986"/>
                  <a:gd name="T23" fmla="*/ 1 h 398"/>
                  <a:gd name="T24" fmla="*/ 1 w 986"/>
                  <a:gd name="T25" fmla="*/ 1 h 398"/>
                  <a:gd name="T26" fmla="*/ 1 w 986"/>
                  <a:gd name="T27" fmla="*/ 1 h 398"/>
                  <a:gd name="T28" fmla="*/ 1 w 986"/>
                  <a:gd name="T29" fmla="*/ 1 h 398"/>
                  <a:gd name="T30" fmla="*/ 1 w 986"/>
                  <a:gd name="T31" fmla="*/ 1 h 398"/>
                  <a:gd name="T32" fmla="*/ 1 w 986"/>
                  <a:gd name="T33" fmla="*/ 1 h 398"/>
                  <a:gd name="T34" fmla="*/ 1 w 986"/>
                  <a:gd name="T35" fmla="*/ 1 h 398"/>
                  <a:gd name="T36" fmla="*/ 1 w 986"/>
                  <a:gd name="T37" fmla="*/ 1 h 398"/>
                  <a:gd name="T38" fmla="*/ 1 w 986"/>
                  <a:gd name="T39" fmla="*/ 1 h 398"/>
                  <a:gd name="T40" fmla="*/ 1 w 986"/>
                  <a:gd name="T41" fmla="*/ 1 h 398"/>
                  <a:gd name="T42" fmla="*/ 1 w 986"/>
                  <a:gd name="T43" fmla="*/ 1 h 398"/>
                  <a:gd name="T44" fmla="*/ 1 w 986"/>
                  <a:gd name="T45" fmla="*/ 1 h 398"/>
                  <a:gd name="T46" fmla="*/ 1 w 986"/>
                  <a:gd name="T47" fmla="*/ 1 h 398"/>
                  <a:gd name="T48" fmla="*/ 1 w 986"/>
                  <a:gd name="T49" fmla="*/ 1 h 398"/>
                  <a:gd name="T50" fmla="*/ 1 w 986"/>
                  <a:gd name="T51" fmla="*/ 1 h 398"/>
                  <a:gd name="T52" fmla="*/ 1 w 986"/>
                  <a:gd name="T53" fmla="*/ 1 h 398"/>
                  <a:gd name="T54" fmla="*/ 1 w 986"/>
                  <a:gd name="T55" fmla="*/ 1 h 398"/>
                  <a:gd name="T56" fmla="*/ 1 w 986"/>
                  <a:gd name="T57" fmla="*/ 1 h 398"/>
                  <a:gd name="T58" fmla="*/ 1 w 986"/>
                  <a:gd name="T59" fmla="*/ 1 h 398"/>
                  <a:gd name="T60" fmla="*/ 1 w 986"/>
                  <a:gd name="T61" fmla="*/ 1 h 398"/>
                  <a:gd name="T62" fmla="*/ 1 w 986"/>
                  <a:gd name="T63" fmla="*/ 1 h 398"/>
                  <a:gd name="T64" fmla="*/ 1 w 986"/>
                  <a:gd name="T65" fmla="*/ 1 h 398"/>
                  <a:gd name="T66" fmla="*/ 1 w 986"/>
                  <a:gd name="T67" fmla="*/ 1 h 398"/>
                  <a:gd name="T68" fmla="*/ 1 w 986"/>
                  <a:gd name="T69" fmla="*/ 1 h 398"/>
                  <a:gd name="T70" fmla="*/ 1 w 986"/>
                  <a:gd name="T71" fmla="*/ 1 h 398"/>
                  <a:gd name="T72" fmla="*/ 1 w 986"/>
                  <a:gd name="T73" fmla="*/ 1 h 398"/>
                  <a:gd name="T74" fmla="*/ 1 w 986"/>
                  <a:gd name="T75" fmla="*/ 1 h 398"/>
                  <a:gd name="T76" fmla="*/ 1 w 986"/>
                  <a:gd name="T77" fmla="*/ 1 h 398"/>
                  <a:gd name="T78" fmla="*/ 1 w 986"/>
                  <a:gd name="T79" fmla="*/ 1 h 398"/>
                  <a:gd name="T80" fmla="*/ 1 w 986"/>
                  <a:gd name="T81" fmla="*/ 1 h 398"/>
                  <a:gd name="T82" fmla="*/ 1 w 986"/>
                  <a:gd name="T83" fmla="*/ 1 h 398"/>
                  <a:gd name="T84" fmla="*/ 1 w 986"/>
                  <a:gd name="T85" fmla="*/ 1 h 398"/>
                  <a:gd name="T86" fmla="*/ 1 w 986"/>
                  <a:gd name="T87" fmla="*/ 1 h 398"/>
                  <a:gd name="T88" fmla="*/ 1 w 986"/>
                  <a:gd name="T89" fmla="*/ 1 h 398"/>
                  <a:gd name="T90" fmla="*/ 1 w 986"/>
                  <a:gd name="T91" fmla="*/ 1 h 398"/>
                  <a:gd name="T92" fmla="*/ 1 w 986"/>
                  <a:gd name="T93" fmla="*/ 1 h 398"/>
                  <a:gd name="T94" fmla="*/ 1 w 986"/>
                  <a:gd name="T95" fmla="*/ 1 h 398"/>
                  <a:gd name="T96" fmla="*/ 1 w 986"/>
                  <a:gd name="T97" fmla="*/ 1 h 398"/>
                  <a:gd name="T98" fmla="*/ 1 w 986"/>
                  <a:gd name="T99" fmla="*/ 1 h 398"/>
                  <a:gd name="T100" fmla="*/ 1 w 986"/>
                  <a:gd name="T101" fmla="*/ 1 h 398"/>
                  <a:gd name="T102" fmla="*/ 1 w 986"/>
                  <a:gd name="T103" fmla="*/ 1 h 398"/>
                  <a:gd name="T104" fmla="*/ 1 w 986"/>
                  <a:gd name="T105" fmla="*/ 1 h 398"/>
                  <a:gd name="T106" fmla="*/ 1 w 986"/>
                  <a:gd name="T107" fmla="*/ 1 h 3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86" h="398">
                    <a:moveTo>
                      <a:pt x="901" y="398"/>
                    </a:moveTo>
                    <a:lnTo>
                      <a:pt x="867" y="398"/>
                    </a:lnTo>
                    <a:lnTo>
                      <a:pt x="829" y="398"/>
                    </a:lnTo>
                    <a:lnTo>
                      <a:pt x="789" y="398"/>
                    </a:lnTo>
                    <a:lnTo>
                      <a:pt x="747" y="396"/>
                    </a:lnTo>
                    <a:lnTo>
                      <a:pt x="702" y="396"/>
                    </a:lnTo>
                    <a:lnTo>
                      <a:pt x="656" y="394"/>
                    </a:lnTo>
                    <a:lnTo>
                      <a:pt x="608" y="393"/>
                    </a:lnTo>
                    <a:lnTo>
                      <a:pt x="561" y="392"/>
                    </a:lnTo>
                    <a:lnTo>
                      <a:pt x="513" y="389"/>
                    </a:lnTo>
                    <a:lnTo>
                      <a:pt x="467" y="388"/>
                    </a:lnTo>
                    <a:lnTo>
                      <a:pt x="421" y="386"/>
                    </a:lnTo>
                    <a:lnTo>
                      <a:pt x="376" y="384"/>
                    </a:lnTo>
                    <a:lnTo>
                      <a:pt x="334" y="383"/>
                    </a:lnTo>
                    <a:lnTo>
                      <a:pt x="294" y="380"/>
                    </a:lnTo>
                    <a:lnTo>
                      <a:pt x="258" y="378"/>
                    </a:lnTo>
                    <a:lnTo>
                      <a:pt x="225" y="377"/>
                    </a:lnTo>
                    <a:lnTo>
                      <a:pt x="210" y="376"/>
                    </a:lnTo>
                    <a:lnTo>
                      <a:pt x="194" y="376"/>
                    </a:lnTo>
                    <a:lnTo>
                      <a:pt x="179" y="374"/>
                    </a:lnTo>
                    <a:lnTo>
                      <a:pt x="163" y="373"/>
                    </a:lnTo>
                    <a:lnTo>
                      <a:pt x="148" y="373"/>
                    </a:lnTo>
                    <a:lnTo>
                      <a:pt x="132" y="372"/>
                    </a:lnTo>
                    <a:lnTo>
                      <a:pt x="117" y="372"/>
                    </a:lnTo>
                    <a:lnTo>
                      <a:pt x="102" y="372"/>
                    </a:lnTo>
                    <a:lnTo>
                      <a:pt x="81" y="334"/>
                    </a:lnTo>
                    <a:lnTo>
                      <a:pt x="64" y="289"/>
                    </a:lnTo>
                    <a:lnTo>
                      <a:pt x="48" y="241"/>
                    </a:lnTo>
                    <a:lnTo>
                      <a:pt x="35" y="190"/>
                    </a:lnTo>
                    <a:lnTo>
                      <a:pt x="23" y="142"/>
                    </a:lnTo>
                    <a:lnTo>
                      <a:pt x="14" y="97"/>
                    </a:lnTo>
                    <a:lnTo>
                      <a:pt x="6" y="57"/>
                    </a:lnTo>
                    <a:lnTo>
                      <a:pt x="0" y="27"/>
                    </a:lnTo>
                    <a:lnTo>
                      <a:pt x="12" y="62"/>
                    </a:lnTo>
                    <a:lnTo>
                      <a:pt x="26" y="100"/>
                    </a:lnTo>
                    <a:lnTo>
                      <a:pt x="42" y="140"/>
                    </a:lnTo>
                    <a:lnTo>
                      <a:pt x="59" y="181"/>
                    </a:lnTo>
                    <a:lnTo>
                      <a:pt x="77" y="220"/>
                    </a:lnTo>
                    <a:lnTo>
                      <a:pt x="95" y="256"/>
                    </a:lnTo>
                    <a:lnTo>
                      <a:pt x="110" y="287"/>
                    </a:lnTo>
                    <a:lnTo>
                      <a:pt x="124" y="311"/>
                    </a:lnTo>
                    <a:lnTo>
                      <a:pt x="130" y="283"/>
                    </a:lnTo>
                    <a:lnTo>
                      <a:pt x="139" y="257"/>
                    </a:lnTo>
                    <a:lnTo>
                      <a:pt x="147" y="234"/>
                    </a:lnTo>
                    <a:lnTo>
                      <a:pt x="157" y="211"/>
                    </a:lnTo>
                    <a:lnTo>
                      <a:pt x="170" y="190"/>
                    </a:lnTo>
                    <a:lnTo>
                      <a:pt x="185" y="170"/>
                    </a:lnTo>
                    <a:lnTo>
                      <a:pt x="204" y="152"/>
                    </a:lnTo>
                    <a:lnTo>
                      <a:pt x="227" y="135"/>
                    </a:lnTo>
                    <a:lnTo>
                      <a:pt x="215" y="157"/>
                    </a:lnTo>
                    <a:lnTo>
                      <a:pt x="202" y="184"/>
                    </a:lnTo>
                    <a:lnTo>
                      <a:pt x="191" y="214"/>
                    </a:lnTo>
                    <a:lnTo>
                      <a:pt x="185" y="248"/>
                    </a:lnTo>
                    <a:lnTo>
                      <a:pt x="182" y="281"/>
                    </a:lnTo>
                    <a:lnTo>
                      <a:pt x="188" y="313"/>
                    </a:lnTo>
                    <a:lnTo>
                      <a:pt x="201" y="343"/>
                    </a:lnTo>
                    <a:lnTo>
                      <a:pt x="225" y="370"/>
                    </a:lnTo>
                    <a:lnTo>
                      <a:pt x="250" y="343"/>
                    </a:lnTo>
                    <a:lnTo>
                      <a:pt x="271" y="305"/>
                    </a:lnTo>
                    <a:lnTo>
                      <a:pt x="285" y="260"/>
                    </a:lnTo>
                    <a:lnTo>
                      <a:pt x="292" y="211"/>
                    </a:lnTo>
                    <a:lnTo>
                      <a:pt x="291" y="158"/>
                    </a:lnTo>
                    <a:lnTo>
                      <a:pt x="282" y="105"/>
                    </a:lnTo>
                    <a:lnTo>
                      <a:pt x="264" y="54"/>
                    </a:lnTo>
                    <a:lnTo>
                      <a:pt x="238" y="8"/>
                    </a:lnTo>
                    <a:lnTo>
                      <a:pt x="262" y="34"/>
                    </a:lnTo>
                    <a:lnTo>
                      <a:pt x="282" y="63"/>
                    </a:lnTo>
                    <a:lnTo>
                      <a:pt x="300" y="95"/>
                    </a:lnTo>
                    <a:lnTo>
                      <a:pt x="315" y="130"/>
                    </a:lnTo>
                    <a:lnTo>
                      <a:pt x="325" y="168"/>
                    </a:lnTo>
                    <a:lnTo>
                      <a:pt x="333" y="211"/>
                    </a:lnTo>
                    <a:lnTo>
                      <a:pt x="339" y="258"/>
                    </a:lnTo>
                    <a:lnTo>
                      <a:pt x="340" y="309"/>
                    </a:lnTo>
                    <a:lnTo>
                      <a:pt x="354" y="288"/>
                    </a:lnTo>
                    <a:lnTo>
                      <a:pt x="370" y="266"/>
                    </a:lnTo>
                    <a:lnTo>
                      <a:pt x="388" y="244"/>
                    </a:lnTo>
                    <a:lnTo>
                      <a:pt x="409" y="222"/>
                    </a:lnTo>
                    <a:lnTo>
                      <a:pt x="430" y="203"/>
                    </a:lnTo>
                    <a:lnTo>
                      <a:pt x="451" y="184"/>
                    </a:lnTo>
                    <a:lnTo>
                      <a:pt x="471" y="170"/>
                    </a:lnTo>
                    <a:lnTo>
                      <a:pt x="492" y="160"/>
                    </a:lnTo>
                    <a:lnTo>
                      <a:pt x="483" y="180"/>
                    </a:lnTo>
                    <a:lnTo>
                      <a:pt x="469" y="203"/>
                    </a:lnTo>
                    <a:lnTo>
                      <a:pt x="452" y="227"/>
                    </a:lnTo>
                    <a:lnTo>
                      <a:pt x="433" y="251"/>
                    </a:lnTo>
                    <a:lnTo>
                      <a:pt x="415" y="275"/>
                    </a:lnTo>
                    <a:lnTo>
                      <a:pt x="399" y="297"/>
                    </a:lnTo>
                    <a:lnTo>
                      <a:pt x="387" y="318"/>
                    </a:lnTo>
                    <a:lnTo>
                      <a:pt x="380" y="334"/>
                    </a:lnTo>
                    <a:lnTo>
                      <a:pt x="388" y="339"/>
                    </a:lnTo>
                    <a:lnTo>
                      <a:pt x="396" y="343"/>
                    </a:lnTo>
                    <a:lnTo>
                      <a:pt x="407" y="348"/>
                    </a:lnTo>
                    <a:lnTo>
                      <a:pt x="418" y="353"/>
                    </a:lnTo>
                    <a:lnTo>
                      <a:pt x="431" y="356"/>
                    </a:lnTo>
                    <a:lnTo>
                      <a:pt x="444" y="360"/>
                    </a:lnTo>
                    <a:lnTo>
                      <a:pt x="458" y="361"/>
                    </a:lnTo>
                    <a:lnTo>
                      <a:pt x="471" y="360"/>
                    </a:lnTo>
                    <a:lnTo>
                      <a:pt x="470" y="326"/>
                    </a:lnTo>
                    <a:lnTo>
                      <a:pt x="464" y="285"/>
                    </a:lnTo>
                    <a:lnTo>
                      <a:pt x="454" y="240"/>
                    </a:lnTo>
                    <a:lnTo>
                      <a:pt x="440" y="192"/>
                    </a:lnTo>
                    <a:lnTo>
                      <a:pt x="423" y="146"/>
                    </a:lnTo>
                    <a:lnTo>
                      <a:pt x="401" y="102"/>
                    </a:lnTo>
                    <a:lnTo>
                      <a:pt x="375" y="65"/>
                    </a:lnTo>
                    <a:lnTo>
                      <a:pt x="346" y="36"/>
                    </a:lnTo>
                    <a:lnTo>
                      <a:pt x="375" y="57"/>
                    </a:lnTo>
                    <a:lnTo>
                      <a:pt x="400" y="79"/>
                    </a:lnTo>
                    <a:lnTo>
                      <a:pt x="423" y="102"/>
                    </a:lnTo>
                    <a:lnTo>
                      <a:pt x="444" y="127"/>
                    </a:lnTo>
                    <a:lnTo>
                      <a:pt x="462" y="153"/>
                    </a:lnTo>
                    <a:lnTo>
                      <a:pt x="479" y="183"/>
                    </a:lnTo>
                    <a:lnTo>
                      <a:pt x="494" y="217"/>
                    </a:lnTo>
                    <a:lnTo>
                      <a:pt x="509" y="256"/>
                    </a:lnTo>
                    <a:lnTo>
                      <a:pt x="510" y="222"/>
                    </a:lnTo>
                    <a:lnTo>
                      <a:pt x="510" y="188"/>
                    </a:lnTo>
                    <a:lnTo>
                      <a:pt x="509" y="154"/>
                    </a:lnTo>
                    <a:lnTo>
                      <a:pt x="507" y="121"/>
                    </a:lnTo>
                    <a:lnTo>
                      <a:pt x="501" y="89"/>
                    </a:lnTo>
                    <a:lnTo>
                      <a:pt x="494" y="60"/>
                    </a:lnTo>
                    <a:lnTo>
                      <a:pt x="485" y="33"/>
                    </a:lnTo>
                    <a:lnTo>
                      <a:pt x="474" y="10"/>
                    </a:lnTo>
                    <a:lnTo>
                      <a:pt x="490" y="39"/>
                    </a:lnTo>
                    <a:lnTo>
                      <a:pt x="506" y="70"/>
                    </a:lnTo>
                    <a:lnTo>
                      <a:pt x="520" y="106"/>
                    </a:lnTo>
                    <a:lnTo>
                      <a:pt x="531" y="145"/>
                    </a:lnTo>
                    <a:lnTo>
                      <a:pt x="539" y="188"/>
                    </a:lnTo>
                    <a:lnTo>
                      <a:pt x="542" y="236"/>
                    </a:lnTo>
                    <a:lnTo>
                      <a:pt x="538" y="290"/>
                    </a:lnTo>
                    <a:lnTo>
                      <a:pt x="527" y="349"/>
                    </a:lnTo>
                    <a:lnTo>
                      <a:pt x="553" y="321"/>
                    </a:lnTo>
                    <a:lnTo>
                      <a:pt x="576" y="288"/>
                    </a:lnTo>
                    <a:lnTo>
                      <a:pt x="595" y="251"/>
                    </a:lnTo>
                    <a:lnTo>
                      <a:pt x="606" y="211"/>
                    </a:lnTo>
                    <a:lnTo>
                      <a:pt x="608" y="168"/>
                    </a:lnTo>
                    <a:lnTo>
                      <a:pt x="603" y="125"/>
                    </a:lnTo>
                    <a:lnTo>
                      <a:pt x="584" y="83"/>
                    </a:lnTo>
                    <a:lnTo>
                      <a:pt x="552" y="42"/>
                    </a:lnTo>
                    <a:lnTo>
                      <a:pt x="567" y="50"/>
                    </a:lnTo>
                    <a:lnTo>
                      <a:pt x="582" y="59"/>
                    </a:lnTo>
                    <a:lnTo>
                      <a:pt x="597" y="69"/>
                    </a:lnTo>
                    <a:lnTo>
                      <a:pt x="611" y="80"/>
                    </a:lnTo>
                    <a:lnTo>
                      <a:pt x="622" y="95"/>
                    </a:lnTo>
                    <a:lnTo>
                      <a:pt x="633" y="113"/>
                    </a:lnTo>
                    <a:lnTo>
                      <a:pt x="642" y="134"/>
                    </a:lnTo>
                    <a:lnTo>
                      <a:pt x="648" y="158"/>
                    </a:lnTo>
                    <a:lnTo>
                      <a:pt x="651" y="120"/>
                    </a:lnTo>
                    <a:lnTo>
                      <a:pt x="651" y="75"/>
                    </a:lnTo>
                    <a:lnTo>
                      <a:pt x="649" y="32"/>
                    </a:lnTo>
                    <a:lnTo>
                      <a:pt x="645" y="0"/>
                    </a:lnTo>
                    <a:lnTo>
                      <a:pt x="656" y="38"/>
                    </a:lnTo>
                    <a:lnTo>
                      <a:pt x="661" y="82"/>
                    </a:lnTo>
                    <a:lnTo>
                      <a:pt x="663" y="129"/>
                    </a:lnTo>
                    <a:lnTo>
                      <a:pt x="660" y="178"/>
                    </a:lnTo>
                    <a:lnTo>
                      <a:pt x="652" y="228"/>
                    </a:lnTo>
                    <a:lnTo>
                      <a:pt x="642" y="276"/>
                    </a:lnTo>
                    <a:lnTo>
                      <a:pt x="627" y="320"/>
                    </a:lnTo>
                    <a:lnTo>
                      <a:pt x="610" y="360"/>
                    </a:lnTo>
                    <a:lnTo>
                      <a:pt x="636" y="330"/>
                    </a:lnTo>
                    <a:lnTo>
                      <a:pt x="659" y="295"/>
                    </a:lnTo>
                    <a:lnTo>
                      <a:pt x="680" y="255"/>
                    </a:lnTo>
                    <a:lnTo>
                      <a:pt x="697" y="212"/>
                    </a:lnTo>
                    <a:lnTo>
                      <a:pt x="711" y="167"/>
                    </a:lnTo>
                    <a:lnTo>
                      <a:pt x="722" y="122"/>
                    </a:lnTo>
                    <a:lnTo>
                      <a:pt x="729" y="77"/>
                    </a:lnTo>
                    <a:lnTo>
                      <a:pt x="733" y="33"/>
                    </a:lnTo>
                    <a:lnTo>
                      <a:pt x="741" y="87"/>
                    </a:lnTo>
                    <a:lnTo>
                      <a:pt x="745" y="147"/>
                    </a:lnTo>
                    <a:lnTo>
                      <a:pt x="743" y="210"/>
                    </a:lnTo>
                    <a:lnTo>
                      <a:pt x="730" y="268"/>
                    </a:lnTo>
                    <a:lnTo>
                      <a:pt x="743" y="252"/>
                    </a:lnTo>
                    <a:lnTo>
                      <a:pt x="757" y="232"/>
                    </a:lnTo>
                    <a:lnTo>
                      <a:pt x="771" y="206"/>
                    </a:lnTo>
                    <a:lnTo>
                      <a:pt x="785" y="180"/>
                    </a:lnTo>
                    <a:lnTo>
                      <a:pt x="797" y="153"/>
                    </a:lnTo>
                    <a:lnTo>
                      <a:pt x="809" y="129"/>
                    </a:lnTo>
                    <a:lnTo>
                      <a:pt x="817" y="108"/>
                    </a:lnTo>
                    <a:lnTo>
                      <a:pt x="821" y="93"/>
                    </a:lnTo>
                    <a:lnTo>
                      <a:pt x="819" y="117"/>
                    </a:lnTo>
                    <a:lnTo>
                      <a:pt x="813" y="144"/>
                    </a:lnTo>
                    <a:lnTo>
                      <a:pt x="805" y="174"/>
                    </a:lnTo>
                    <a:lnTo>
                      <a:pt x="795" y="204"/>
                    </a:lnTo>
                    <a:lnTo>
                      <a:pt x="781" y="235"/>
                    </a:lnTo>
                    <a:lnTo>
                      <a:pt x="765" y="265"/>
                    </a:lnTo>
                    <a:lnTo>
                      <a:pt x="747" y="295"/>
                    </a:lnTo>
                    <a:lnTo>
                      <a:pt x="726" y="324"/>
                    </a:lnTo>
                    <a:lnTo>
                      <a:pt x="752" y="306"/>
                    </a:lnTo>
                    <a:lnTo>
                      <a:pt x="778" y="286"/>
                    </a:lnTo>
                    <a:lnTo>
                      <a:pt x="803" y="263"/>
                    </a:lnTo>
                    <a:lnTo>
                      <a:pt x="827" y="236"/>
                    </a:lnTo>
                    <a:lnTo>
                      <a:pt x="849" y="207"/>
                    </a:lnTo>
                    <a:lnTo>
                      <a:pt x="870" y="177"/>
                    </a:lnTo>
                    <a:lnTo>
                      <a:pt x="887" y="146"/>
                    </a:lnTo>
                    <a:lnTo>
                      <a:pt x="902" y="114"/>
                    </a:lnTo>
                    <a:lnTo>
                      <a:pt x="896" y="139"/>
                    </a:lnTo>
                    <a:lnTo>
                      <a:pt x="891" y="166"/>
                    </a:lnTo>
                    <a:lnTo>
                      <a:pt x="882" y="193"/>
                    </a:lnTo>
                    <a:lnTo>
                      <a:pt x="873" y="220"/>
                    </a:lnTo>
                    <a:lnTo>
                      <a:pt x="862" y="247"/>
                    </a:lnTo>
                    <a:lnTo>
                      <a:pt x="849" y="271"/>
                    </a:lnTo>
                    <a:lnTo>
                      <a:pt x="835" y="295"/>
                    </a:lnTo>
                    <a:lnTo>
                      <a:pt x="819" y="317"/>
                    </a:lnTo>
                    <a:lnTo>
                      <a:pt x="849" y="297"/>
                    </a:lnTo>
                    <a:lnTo>
                      <a:pt x="877" y="271"/>
                    </a:lnTo>
                    <a:lnTo>
                      <a:pt x="902" y="237"/>
                    </a:lnTo>
                    <a:lnTo>
                      <a:pt x="925" y="200"/>
                    </a:lnTo>
                    <a:lnTo>
                      <a:pt x="945" y="161"/>
                    </a:lnTo>
                    <a:lnTo>
                      <a:pt x="962" y="122"/>
                    </a:lnTo>
                    <a:lnTo>
                      <a:pt x="976" y="83"/>
                    </a:lnTo>
                    <a:lnTo>
                      <a:pt x="986" y="46"/>
                    </a:lnTo>
                    <a:lnTo>
                      <a:pt x="980" y="86"/>
                    </a:lnTo>
                    <a:lnTo>
                      <a:pt x="979" y="128"/>
                    </a:lnTo>
                    <a:lnTo>
                      <a:pt x="980" y="169"/>
                    </a:lnTo>
                    <a:lnTo>
                      <a:pt x="984" y="210"/>
                    </a:lnTo>
                    <a:lnTo>
                      <a:pt x="986" y="247"/>
                    </a:lnTo>
                    <a:lnTo>
                      <a:pt x="986" y="282"/>
                    </a:lnTo>
                    <a:lnTo>
                      <a:pt x="983" y="312"/>
                    </a:lnTo>
                    <a:lnTo>
                      <a:pt x="975" y="339"/>
                    </a:lnTo>
                    <a:lnTo>
                      <a:pt x="901" y="398"/>
                    </a:lnTo>
                    <a:close/>
                  </a:path>
                </a:pathLst>
              </a:custGeom>
              <a:solidFill>
                <a:srgbClr val="0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8229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74504E9-6AF0-9190-A853-500EEA3C1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810" y="-80826"/>
            <a:ext cx="1441304" cy="6971614"/>
          </a:xfrm>
          <a:prstGeom prst="rect">
            <a:avLst/>
          </a:prstGeom>
        </p:spPr>
      </p:pic>
      <p:sp>
        <p:nvSpPr>
          <p:cNvPr id="9" name="Freeform 3">
            <a:extLst>
              <a:ext uri="{FF2B5EF4-FFF2-40B4-BE49-F238E27FC236}">
                <a16:creationId xmlns:a16="http://schemas.microsoft.com/office/drawing/2014/main" id="{0595DFF5-352D-1B63-336A-87FC85C6278F}"/>
              </a:ext>
            </a:extLst>
          </p:cNvPr>
          <p:cNvSpPr/>
          <p:nvPr/>
        </p:nvSpPr>
        <p:spPr>
          <a:xfrm>
            <a:off x="9516796" y="-102549"/>
            <a:ext cx="1729738" cy="1502046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FBC54552-0211-64E3-802A-079DD26D8D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8380" y="4835705"/>
            <a:ext cx="1957472" cy="1882576"/>
          </a:xfrm>
          <a:prstGeom prst="rect">
            <a:avLst/>
          </a:prstGeom>
        </p:spPr>
      </p:pic>
      <p:sp>
        <p:nvSpPr>
          <p:cNvPr id="7" name="Rectangles 5">
            <a:extLst>
              <a:ext uri="{FF2B5EF4-FFF2-40B4-BE49-F238E27FC236}">
                <a16:creationId xmlns:a16="http://schemas.microsoft.com/office/drawing/2014/main" id="{D2E8F9AD-F02F-CE84-9CD4-DD802943E394}"/>
              </a:ext>
            </a:extLst>
          </p:cNvPr>
          <p:cNvSpPr/>
          <p:nvPr/>
        </p:nvSpPr>
        <p:spPr>
          <a:xfrm>
            <a:off x="47739" y="-15993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8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 </a:t>
            </a:r>
            <a:r>
              <a:rPr kumimoji="0" lang="vi-VN" altLang="en-US" sz="288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133807" y="1898164"/>
            <a:ext cx="4235372" cy="4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CHÚ CHIM NHỎ DỄ THƯƠNG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937560" y="2611521"/>
            <a:ext cx="9783763" cy="399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hỡi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</a:pP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hỡi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endParaRPr 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</a:pP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14000"/>
              </a:lnSpc>
            </a:pP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líu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vang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lừng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algn="l">
              <a:lnSpc>
                <a:spcPct val="114000"/>
              </a:lnSpc>
            </a:pP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14000"/>
              </a:lnSpc>
            </a:pP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. A!</a:t>
            </a:r>
          </a:p>
          <a:p>
            <a:pPr algn="l">
              <a:lnSpc>
                <a:spcPct val="114000"/>
              </a:lnSpc>
            </a:pP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hỡi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4000"/>
              </a:lnSpc>
            </a:pP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hỡi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endParaRPr lang="en-US" sz="24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endParaRPr lang="en-US" sz="3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D25983D-C4F6-5C53-2244-2359FDD55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619" y="880783"/>
            <a:ext cx="1697562" cy="4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Đọc lời ca:</a:t>
            </a:r>
            <a:endParaRPr lang="en-US" sz="24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pic>
        <p:nvPicPr>
          <p:cNvPr id="717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4446" r="85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2" r="6039"/>
          <a:stretch>
            <a:fillRect/>
          </a:stretch>
        </p:blipFill>
        <p:spPr bwMode="auto">
          <a:xfrm flipH="1">
            <a:off x="9178761" y="1005309"/>
            <a:ext cx="198514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43581F1E-9979-D5B2-8900-F2A87BD1A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7530" r="90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-183845" y="1539530"/>
            <a:ext cx="230822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4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54741" y="2115865"/>
            <a:ext cx="1952625" cy="5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523507" y="1360811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 dirty="0">
                <a:solidFill>
                  <a:srgbClr val="1713C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TẬP HÁT TỪNG CÂU</a:t>
            </a:r>
            <a:endParaRPr lang="en-US" sz="2000" b="1" i="1" dirty="0">
              <a:solidFill>
                <a:srgbClr val="1713CB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7076" y="1031607"/>
            <a:ext cx="1755911" cy="104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6039"/>
          <a:stretch>
            <a:fillRect/>
          </a:stretch>
        </p:blipFill>
        <p:spPr bwMode="auto">
          <a:xfrm>
            <a:off x="8974283" y="784623"/>
            <a:ext cx="1791974" cy="104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9725"/>
            <a:ext cx="109728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4" b="59308"/>
          <a:stretch>
            <a:fillRect/>
          </a:stretch>
        </p:blipFill>
        <p:spPr bwMode="auto">
          <a:xfrm>
            <a:off x="51734" y="2833688"/>
            <a:ext cx="10277421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E4299394-D9E3-B7DE-444C-3A97C56732E1}"/>
              </a:ext>
            </a:extLst>
          </p:cNvPr>
          <p:cNvSpPr/>
          <p:nvPr/>
        </p:nvSpPr>
        <p:spPr>
          <a:xfrm>
            <a:off x="9374832" y="55760"/>
            <a:ext cx="1828801" cy="1442301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algn="l" defTabSz="5486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08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A70C9B7-3CAE-05DC-5D11-6C48E07CC9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88300" y="-26002"/>
            <a:ext cx="1619354" cy="1116878"/>
          </a:xfrm>
          <a:prstGeom prst="rect">
            <a:avLst/>
          </a:prstGeom>
        </p:spPr>
      </p:pic>
      <p:sp>
        <p:nvSpPr>
          <p:cNvPr id="6" name="Rectangles 5">
            <a:extLst>
              <a:ext uri="{FF2B5EF4-FFF2-40B4-BE49-F238E27FC236}">
                <a16:creationId xmlns:a16="http://schemas.microsoft.com/office/drawing/2014/main" id="{C52C243F-6243-21D3-3E42-8F9DCD6F5F8E}"/>
              </a:ext>
            </a:extLst>
          </p:cNvPr>
          <p:cNvSpPr/>
          <p:nvPr/>
        </p:nvSpPr>
        <p:spPr>
          <a:xfrm>
            <a:off x="47739" y="-15993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8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 </a:t>
            </a:r>
            <a:r>
              <a:rPr kumimoji="0" lang="vi-VN" altLang="en-US" sz="288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ĐỌC LỜI CA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7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6039"/>
          <a:stretch>
            <a:fillRect/>
          </a:stretch>
        </p:blipFill>
        <p:spPr bwMode="auto">
          <a:xfrm>
            <a:off x="9374831" y="624109"/>
            <a:ext cx="136301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DD341B66-EF69-E3EF-63D7-A3EB30352833}"/>
              </a:ext>
            </a:extLst>
          </p:cNvPr>
          <p:cNvSpPr/>
          <p:nvPr/>
        </p:nvSpPr>
        <p:spPr>
          <a:xfrm>
            <a:off x="7742672" y="6176793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B97E2DCA-4094-E6ED-1AF3-19FD73A98B73}"/>
              </a:ext>
            </a:extLst>
          </p:cNvPr>
          <p:cNvSpPr/>
          <p:nvPr/>
        </p:nvSpPr>
        <p:spPr>
          <a:xfrm>
            <a:off x="4006299" y="6188320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19EEFEA4-3006-C10F-F84D-93F6EAA60C8A}"/>
              </a:ext>
            </a:extLst>
          </p:cNvPr>
          <p:cNvSpPr/>
          <p:nvPr/>
        </p:nvSpPr>
        <p:spPr>
          <a:xfrm>
            <a:off x="445640" y="6176793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A72B6BB-BBAE-9B94-AEA9-93B7C5D869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1573" y="6534067"/>
            <a:ext cx="5715000" cy="29718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1E78542-D666-1182-4400-DBDE81B1B6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606499" y="6544716"/>
            <a:ext cx="5394960" cy="297180"/>
          </a:xfrm>
          <a:prstGeom prst="rect">
            <a:avLst/>
          </a:prstGeom>
        </p:spPr>
      </p:pic>
      <p:sp>
        <p:nvSpPr>
          <p:cNvPr id="9" name="Freeform 3">
            <a:extLst>
              <a:ext uri="{FF2B5EF4-FFF2-40B4-BE49-F238E27FC236}">
                <a16:creationId xmlns:a16="http://schemas.microsoft.com/office/drawing/2014/main" id="{EF748A4F-50C9-405B-33EA-A9B440A1B56F}"/>
              </a:ext>
            </a:extLst>
          </p:cNvPr>
          <p:cNvSpPr/>
          <p:nvPr/>
        </p:nvSpPr>
        <p:spPr>
          <a:xfrm>
            <a:off x="9944100" y="55761"/>
            <a:ext cx="1259533" cy="980012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algn="l" defTabSz="5486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08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21573" y="903374"/>
            <a:ext cx="1768571" cy="91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29FAE364-B36D-574D-2585-8BA7BDC5881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20549" y="-12672"/>
            <a:ext cx="1619354" cy="1116878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E8F0A612-8E2D-20AD-707D-00D553BFC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65" y="2015443"/>
            <a:ext cx="1952625" cy="5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4" name="Picture 23">
            <a:extLst>
              <a:ext uri="{FF2B5EF4-FFF2-40B4-BE49-F238E27FC236}">
                <a16:creationId xmlns:a16="http://schemas.microsoft.com/office/drawing/2014/main" id="{94B3FE67-BD61-BFA9-185F-7D7AC1B4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0" b="40210"/>
          <a:stretch>
            <a:fillRect/>
          </a:stretch>
        </p:blipFill>
        <p:spPr bwMode="auto">
          <a:xfrm>
            <a:off x="728310" y="2680259"/>
            <a:ext cx="9661649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5BB26184-6FB5-23D9-6AB6-83ACBF04FAD7}"/>
              </a:ext>
            </a:extLst>
          </p:cNvPr>
          <p:cNvSpPr/>
          <p:nvPr/>
        </p:nvSpPr>
        <p:spPr>
          <a:xfrm>
            <a:off x="9230816" y="2409046"/>
            <a:ext cx="1209675" cy="5462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s 5">
            <a:extLst>
              <a:ext uri="{FF2B5EF4-FFF2-40B4-BE49-F238E27FC236}">
                <a16:creationId xmlns:a16="http://schemas.microsoft.com/office/drawing/2014/main" id="{5AF95343-6BBE-1351-D7EB-CF9D8AEBBB30}"/>
              </a:ext>
            </a:extLst>
          </p:cNvPr>
          <p:cNvSpPr/>
          <p:nvPr/>
        </p:nvSpPr>
        <p:spPr>
          <a:xfrm>
            <a:off x="47739" y="-15993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8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 </a:t>
            </a:r>
            <a:r>
              <a:rPr kumimoji="0" lang="vi-VN" altLang="en-US" sz="288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</a:p>
        </p:txBody>
      </p:sp>
    </p:spTree>
    <p:extLst>
      <p:ext uri="{BB962C8B-B14F-4D97-AF65-F5344CB8AC3E}">
        <p14:creationId xmlns:p14="http://schemas.microsoft.com/office/powerpoint/2010/main" val="215635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ĐỌC LỜI CA</a:t>
            </a:r>
            <a:endParaRPr kumimoji="0" lang="en-US" sz="16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7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6039"/>
          <a:stretch>
            <a:fillRect/>
          </a:stretch>
        </p:blipFill>
        <p:spPr bwMode="auto">
          <a:xfrm>
            <a:off x="9374832" y="650340"/>
            <a:ext cx="136301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DD341B66-EF69-E3EF-63D7-A3EB30352833}"/>
              </a:ext>
            </a:extLst>
          </p:cNvPr>
          <p:cNvSpPr/>
          <p:nvPr/>
        </p:nvSpPr>
        <p:spPr>
          <a:xfrm>
            <a:off x="7742672" y="6176793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B97E2DCA-4094-E6ED-1AF3-19FD73A98B73}"/>
              </a:ext>
            </a:extLst>
          </p:cNvPr>
          <p:cNvSpPr/>
          <p:nvPr/>
        </p:nvSpPr>
        <p:spPr>
          <a:xfrm>
            <a:off x="4006299" y="6188320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19EEFEA4-3006-C10F-F84D-93F6EAA60C8A}"/>
              </a:ext>
            </a:extLst>
          </p:cNvPr>
          <p:cNvSpPr/>
          <p:nvPr/>
        </p:nvSpPr>
        <p:spPr>
          <a:xfrm>
            <a:off x="445640" y="6176793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A72B6BB-BBAE-9B94-AEA9-93B7C5D869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1573" y="6534067"/>
            <a:ext cx="5715000" cy="29718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1E78542-D666-1182-4400-DBDE81B1B6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606499" y="6544716"/>
            <a:ext cx="5394960" cy="297180"/>
          </a:xfrm>
          <a:prstGeom prst="rect">
            <a:avLst/>
          </a:prstGeom>
        </p:spPr>
      </p:pic>
      <p:sp>
        <p:nvSpPr>
          <p:cNvPr id="9" name="Freeform 3">
            <a:extLst>
              <a:ext uri="{FF2B5EF4-FFF2-40B4-BE49-F238E27FC236}">
                <a16:creationId xmlns:a16="http://schemas.microsoft.com/office/drawing/2014/main" id="{EF748A4F-50C9-405B-33EA-A9B440A1B56F}"/>
              </a:ext>
            </a:extLst>
          </p:cNvPr>
          <p:cNvSpPr/>
          <p:nvPr/>
        </p:nvSpPr>
        <p:spPr>
          <a:xfrm>
            <a:off x="9944100" y="55761"/>
            <a:ext cx="1259533" cy="980012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21573" y="903374"/>
            <a:ext cx="1768571" cy="91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29FAE364-B36D-574D-2585-8BA7BDC5881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28310" y="150104"/>
            <a:ext cx="1619354" cy="1116878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0D9F553B-3268-3BC6-428F-5332A0D56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35" y="1946815"/>
            <a:ext cx="2459038" cy="5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 1+2</a:t>
            </a:r>
          </a:p>
        </p:txBody>
      </p:sp>
      <p:pic>
        <p:nvPicPr>
          <p:cNvPr id="15" name="Picture 23">
            <a:extLst>
              <a:ext uri="{FF2B5EF4-FFF2-40B4-BE49-F238E27FC236}">
                <a16:creationId xmlns:a16="http://schemas.microsoft.com/office/drawing/2014/main" id="{CF1F7C41-5DAC-6598-B18D-956CD2984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3" b="40210"/>
          <a:stretch>
            <a:fillRect/>
          </a:stretch>
        </p:blipFill>
        <p:spPr bwMode="auto">
          <a:xfrm>
            <a:off x="888883" y="2940844"/>
            <a:ext cx="9638077" cy="236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Recording (3)">
            <a:hlinkClick r:id="" action="ppaction://media"/>
            <a:extLst>
              <a:ext uri="{FF2B5EF4-FFF2-40B4-BE49-F238E27FC236}">
                <a16:creationId xmlns:a16="http://schemas.microsoft.com/office/drawing/2014/main" id="{DA118387-CB17-62DA-E4A6-F7A6F89AA5AC}"/>
              </a:ext>
            </a:extLst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63430" y="1341120"/>
            <a:ext cx="619125" cy="619125"/>
          </a:xfrm>
          <a:prstGeom prst="rect">
            <a:avLst/>
          </a:prstGeom>
        </p:spPr>
      </p:pic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7497AAF8-88AB-97A3-9C38-0702B906A246}"/>
              </a:ext>
            </a:extLst>
          </p:cNvPr>
          <p:cNvSpPr/>
          <p:nvPr/>
        </p:nvSpPr>
        <p:spPr>
          <a:xfrm>
            <a:off x="9336215" y="3946996"/>
            <a:ext cx="1209675" cy="4219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s 5">
            <a:extLst>
              <a:ext uri="{FF2B5EF4-FFF2-40B4-BE49-F238E27FC236}">
                <a16:creationId xmlns:a16="http://schemas.microsoft.com/office/drawing/2014/main" id="{DB1FC0D5-1283-9567-4594-99CAF631EA26}"/>
              </a:ext>
            </a:extLst>
          </p:cNvPr>
          <p:cNvSpPr/>
          <p:nvPr/>
        </p:nvSpPr>
        <p:spPr>
          <a:xfrm>
            <a:off x="47739" y="-15993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8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 </a:t>
            </a:r>
            <a:r>
              <a:rPr kumimoji="0" lang="vi-VN" altLang="en-US" sz="288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</a:p>
        </p:txBody>
      </p:sp>
    </p:spTree>
    <p:extLst>
      <p:ext uri="{BB962C8B-B14F-4D97-AF65-F5344CB8AC3E}">
        <p14:creationId xmlns:p14="http://schemas.microsoft.com/office/powerpoint/2010/main" val="1537606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64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100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ĐỌC LỜI CA</a:t>
            </a:r>
            <a:endParaRPr kumimoji="0" lang="en-US" sz="1600" b="1" i="1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7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6039"/>
          <a:stretch>
            <a:fillRect/>
          </a:stretch>
        </p:blipFill>
        <p:spPr bwMode="auto">
          <a:xfrm>
            <a:off x="9374832" y="650340"/>
            <a:ext cx="136301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6">
            <a:extLst>
              <a:ext uri="{FF2B5EF4-FFF2-40B4-BE49-F238E27FC236}">
                <a16:creationId xmlns:a16="http://schemas.microsoft.com/office/drawing/2014/main" id="{DD341B66-EF69-E3EF-63D7-A3EB30352833}"/>
              </a:ext>
            </a:extLst>
          </p:cNvPr>
          <p:cNvSpPr/>
          <p:nvPr/>
        </p:nvSpPr>
        <p:spPr>
          <a:xfrm>
            <a:off x="7742672" y="6176793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B97E2DCA-4094-E6ED-1AF3-19FD73A98B73}"/>
              </a:ext>
            </a:extLst>
          </p:cNvPr>
          <p:cNvSpPr/>
          <p:nvPr/>
        </p:nvSpPr>
        <p:spPr>
          <a:xfrm>
            <a:off x="4006299" y="6188320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19EEFEA4-3006-C10F-F84D-93F6EAA60C8A}"/>
              </a:ext>
            </a:extLst>
          </p:cNvPr>
          <p:cNvSpPr/>
          <p:nvPr/>
        </p:nvSpPr>
        <p:spPr>
          <a:xfrm>
            <a:off x="445640" y="6176793"/>
            <a:ext cx="3200400" cy="61722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A72B6BB-BBAE-9B94-AEA9-93B7C5D869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1573" y="6534067"/>
            <a:ext cx="5715000" cy="29718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1E78542-D666-1182-4400-DBDE81B1B6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606499" y="6544716"/>
            <a:ext cx="5394960" cy="297180"/>
          </a:xfrm>
          <a:prstGeom prst="rect">
            <a:avLst/>
          </a:prstGeom>
        </p:spPr>
      </p:pic>
      <p:sp>
        <p:nvSpPr>
          <p:cNvPr id="9" name="Freeform 3">
            <a:extLst>
              <a:ext uri="{FF2B5EF4-FFF2-40B4-BE49-F238E27FC236}">
                <a16:creationId xmlns:a16="http://schemas.microsoft.com/office/drawing/2014/main" id="{EF748A4F-50C9-405B-33EA-A9B440A1B56F}"/>
              </a:ext>
            </a:extLst>
          </p:cNvPr>
          <p:cNvSpPr/>
          <p:nvPr/>
        </p:nvSpPr>
        <p:spPr>
          <a:xfrm>
            <a:off x="9944100" y="55761"/>
            <a:ext cx="1259533" cy="980012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21573" y="903374"/>
            <a:ext cx="1768571" cy="91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29FAE364-B36D-574D-2585-8BA7BDC5881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28310" y="150104"/>
            <a:ext cx="1619354" cy="1116878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79783C2-677F-EF4E-B82E-523DB695A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 3</a:t>
            </a:r>
          </a:p>
        </p:txBody>
      </p:sp>
      <p:pic>
        <p:nvPicPr>
          <p:cNvPr id="10" name="Picture 23">
            <a:extLst>
              <a:ext uri="{FF2B5EF4-FFF2-40B4-BE49-F238E27FC236}">
                <a16:creationId xmlns:a16="http://schemas.microsoft.com/office/drawing/2014/main" id="{5B169F56-60C0-1002-71DF-A54638B02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2" b="21188"/>
          <a:stretch>
            <a:fillRect/>
          </a:stretch>
        </p:blipFill>
        <p:spPr bwMode="auto">
          <a:xfrm>
            <a:off x="968375" y="2644775"/>
            <a:ext cx="8958263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Recording (4)">
            <a:hlinkClick r:id="" action="ppaction://media"/>
            <a:extLst>
              <a:ext uri="{FF2B5EF4-FFF2-40B4-BE49-F238E27FC236}">
                <a16:creationId xmlns:a16="http://schemas.microsoft.com/office/drawing/2014/main" id="{44BF81F6-BD43-5E08-EEA9-C9D896CCCFD0}"/>
              </a:ext>
            </a:extLst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98560" y="1268730"/>
            <a:ext cx="619125" cy="619125"/>
          </a:xfrm>
          <a:prstGeom prst="rect">
            <a:avLst/>
          </a:prstGeom>
        </p:spPr>
      </p:pic>
      <p:sp>
        <p:nvSpPr>
          <p:cNvPr id="14" name="Rectangles 5">
            <a:extLst>
              <a:ext uri="{FF2B5EF4-FFF2-40B4-BE49-F238E27FC236}">
                <a16:creationId xmlns:a16="http://schemas.microsoft.com/office/drawing/2014/main" id="{44A0A56C-C198-2B0E-B7CD-B63D8B761086}"/>
              </a:ext>
            </a:extLst>
          </p:cNvPr>
          <p:cNvSpPr/>
          <p:nvPr/>
        </p:nvSpPr>
        <p:spPr>
          <a:xfrm>
            <a:off x="47739" y="-15993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8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 </a:t>
            </a:r>
            <a:r>
              <a:rPr kumimoji="0" lang="vi-VN" altLang="en-US" sz="288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</a:p>
        </p:txBody>
      </p:sp>
    </p:spTree>
    <p:extLst>
      <p:ext uri="{BB962C8B-B14F-4D97-AF65-F5344CB8AC3E}">
        <p14:creationId xmlns:p14="http://schemas.microsoft.com/office/powerpoint/2010/main" val="3964152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9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192A122-2DAF-53D7-4E95-753AC80A0A8F}"/>
              </a:ext>
            </a:extLst>
          </p:cNvPr>
          <p:cNvSpPr/>
          <p:nvPr/>
        </p:nvSpPr>
        <p:spPr>
          <a:xfrm>
            <a:off x="9641594" y="-86972"/>
            <a:ext cx="1828801" cy="1442301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l" defTabSz="54866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108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350BEE7-1C55-D170-1A67-38CBD0BFB4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3186" y="-101504"/>
            <a:ext cx="1619354" cy="1116878"/>
          </a:xfrm>
          <a:prstGeom prst="rect">
            <a:avLst/>
          </a:prstGeom>
        </p:spPr>
      </p:pic>
      <p:sp>
        <p:nvSpPr>
          <p:cNvPr id="7" name="Freeform 2">
            <a:extLst>
              <a:ext uri="{FF2B5EF4-FFF2-40B4-BE49-F238E27FC236}">
                <a16:creationId xmlns:a16="http://schemas.microsoft.com/office/drawing/2014/main" id="{EA734A10-017D-4AAA-F441-831B54E9E10D}"/>
              </a:ext>
            </a:extLst>
          </p:cNvPr>
          <p:cNvSpPr/>
          <p:nvPr/>
        </p:nvSpPr>
        <p:spPr>
          <a:xfrm>
            <a:off x="-53186" y="6237312"/>
            <a:ext cx="11051819" cy="684577"/>
          </a:xfrm>
          <a:custGeom>
            <a:avLst/>
            <a:gdLst/>
            <a:ahLst/>
            <a:cxnLst/>
            <a:rect l="l" t="t" r="r" b="b"/>
            <a:pathLst>
              <a:path w="7315200" h="1542842">
                <a:moveTo>
                  <a:pt x="0" y="0"/>
                </a:moveTo>
                <a:lnTo>
                  <a:pt x="7315200" y="0"/>
                </a:lnTo>
                <a:lnTo>
                  <a:pt x="7315200" y="1542843"/>
                </a:lnTo>
                <a:lnTo>
                  <a:pt x="0" y="1542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243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F54D5C3-D63C-9C1B-B545-FA5228FEB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48" y="2565276"/>
            <a:ext cx="1952625" cy="5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3" name="Picture 23">
            <a:extLst>
              <a:ext uri="{FF2B5EF4-FFF2-40B4-BE49-F238E27FC236}">
                <a16:creationId xmlns:a16="http://schemas.microsoft.com/office/drawing/2014/main" id="{F17C8D89-793E-5ACE-C043-C5F82EEB8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34"/>
          <a:stretch>
            <a:fillRect/>
          </a:stretch>
        </p:blipFill>
        <p:spPr bwMode="auto">
          <a:xfrm>
            <a:off x="656344" y="3372416"/>
            <a:ext cx="9654592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691D948A-3770-A2B7-965B-27AF2C9AB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21573" y="903374"/>
            <a:ext cx="1768571" cy="91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1F442743-5E65-487D-5102-98F467ABB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6039"/>
          <a:stretch>
            <a:fillRect/>
          </a:stretch>
        </p:blipFill>
        <p:spPr bwMode="auto">
          <a:xfrm>
            <a:off x="9374832" y="1266760"/>
            <a:ext cx="136301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s 5">
            <a:extLst>
              <a:ext uri="{FF2B5EF4-FFF2-40B4-BE49-F238E27FC236}">
                <a16:creationId xmlns:a16="http://schemas.microsoft.com/office/drawing/2014/main" id="{529C13CA-B3B1-021F-2C72-7B16455B2BF9}"/>
              </a:ext>
            </a:extLst>
          </p:cNvPr>
          <p:cNvSpPr/>
          <p:nvPr/>
        </p:nvSpPr>
        <p:spPr>
          <a:xfrm>
            <a:off x="47739" y="-15993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8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 </a:t>
            </a:r>
            <a:r>
              <a:rPr kumimoji="0" lang="vi-VN" altLang="en-US" sz="288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192A122-2DAF-53D7-4E95-753AC80A0A8F}"/>
              </a:ext>
            </a:extLst>
          </p:cNvPr>
          <p:cNvSpPr/>
          <p:nvPr/>
        </p:nvSpPr>
        <p:spPr>
          <a:xfrm>
            <a:off x="9609747" y="-10380"/>
            <a:ext cx="1828801" cy="1442301"/>
          </a:xfrm>
          <a:custGeom>
            <a:avLst/>
            <a:gdLst/>
            <a:ahLst/>
            <a:cxnLst/>
            <a:rect l="l" t="t" r="r" b="b"/>
            <a:pathLst>
              <a:path w="4029726" h="3689438">
                <a:moveTo>
                  <a:pt x="0" y="0"/>
                </a:moveTo>
                <a:lnTo>
                  <a:pt x="4029726" y="0"/>
                </a:lnTo>
                <a:lnTo>
                  <a:pt x="4029726" y="3689439"/>
                </a:lnTo>
                <a:lnTo>
                  <a:pt x="0" y="3689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548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350BEE7-1C55-D170-1A67-38CBD0BFB4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862" y="278055"/>
            <a:ext cx="1619354" cy="1116878"/>
          </a:xfrm>
          <a:prstGeom prst="rect">
            <a:avLst/>
          </a:prstGeom>
        </p:spPr>
      </p:pic>
      <p:sp>
        <p:nvSpPr>
          <p:cNvPr id="8" name="Rectangles 5">
            <a:extLst>
              <a:ext uri="{FF2B5EF4-FFF2-40B4-BE49-F238E27FC236}">
                <a16:creationId xmlns:a16="http://schemas.microsoft.com/office/drawing/2014/main" id="{73306FA5-719C-F0C4-2AB9-A9D8FBCC496A}"/>
              </a:ext>
            </a:extLst>
          </p:cNvPr>
          <p:cNvSpPr/>
          <p:nvPr/>
        </p:nvSpPr>
        <p:spPr>
          <a:xfrm>
            <a:off x="21573" y="353040"/>
            <a:ext cx="10229850" cy="5355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8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 </a:t>
            </a:r>
            <a:r>
              <a:rPr kumimoji="0" lang="vi-VN" altLang="en-US" sz="288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89BB85F-BB88-669F-45EA-2A6FD7E09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120" y="1272782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3+4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2A649B98-B98F-F2F6-37D6-C4BEB54F8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/>
          <a:stretch>
            <a:fillRect/>
          </a:stretch>
        </p:blipFill>
        <p:spPr bwMode="auto">
          <a:xfrm>
            <a:off x="126875" y="1606399"/>
            <a:ext cx="156845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FA7E1498-6A04-C8BE-C9A2-A534545F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21573" y="5559914"/>
            <a:ext cx="10925394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3">
            <a:extLst>
              <a:ext uri="{FF2B5EF4-FFF2-40B4-BE49-F238E27FC236}">
                <a16:creationId xmlns:a16="http://schemas.microsoft.com/office/drawing/2014/main" id="{E8EBCDBC-85CF-FDA0-B669-841CA7083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2"/>
          <a:stretch>
            <a:fillRect/>
          </a:stretch>
        </p:blipFill>
        <p:spPr bwMode="auto">
          <a:xfrm>
            <a:off x="1093912" y="2401273"/>
            <a:ext cx="8967788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reeform 2">
            <a:extLst>
              <a:ext uri="{FF2B5EF4-FFF2-40B4-BE49-F238E27FC236}">
                <a16:creationId xmlns:a16="http://schemas.microsoft.com/office/drawing/2014/main" id="{EA734A10-017D-4AAA-F441-831B54E9E10D}"/>
              </a:ext>
            </a:extLst>
          </p:cNvPr>
          <p:cNvSpPr/>
          <p:nvPr/>
        </p:nvSpPr>
        <p:spPr>
          <a:xfrm>
            <a:off x="25833" y="6237312"/>
            <a:ext cx="10972800" cy="684577"/>
          </a:xfrm>
          <a:custGeom>
            <a:avLst/>
            <a:gdLst/>
            <a:ahLst/>
            <a:cxnLst/>
            <a:rect l="l" t="t" r="r" b="b"/>
            <a:pathLst>
              <a:path w="7315200" h="1542842">
                <a:moveTo>
                  <a:pt x="0" y="0"/>
                </a:moveTo>
                <a:lnTo>
                  <a:pt x="7315200" y="0"/>
                </a:lnTo>
                <a:lnTo>
                  <a:pt x="7315200" y="1542843"/>
                </a:lnTo>
                <a:lnTo>
                  <a:pt x="0" y="15428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3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2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op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op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163</Words>
  <Application>Microsoft Office PowerPoint</Application>
  <PresentationFormat>Custom</PresentationFormat>
  <Paragraphs>44</Paragraphs>
  <Slides>11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Default Design</vt:lpstr>
      <vt:lpstr>3_Default Design</vt:lpstr>
      <vt:lpstr>1_Office Theme</vt:lpstr>
      <vt:lpstr>2_Default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TAM</cp:lastModifiedBy>
  <cp:revision>618</cp:revision>
  <dcterms:created xsi:type="dcterms:W3CDTF">2010-04-30T18:19:00Z</dcterms:created>
  <dcterms:modified xsi:type="dcterms:W3CDTF">2025-11-29T00:51:34Z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0B8149FF4F604506B1AD41C3503A68A6</vt:lpwstr>
  </property>
  <property fmtid="{D5CDD505-2E9C-101B-9397-08002B2CF9AE}" pid="3" name="KSOProductBuildVer">
    <vt:lpwstr>1033-11.2.0.11026</vt:lpwstr>
  </property>
</Properties>
</file>