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9"/>
  </p:notesMasterIdLst>
  <p:sldIdLst>
    <p:sldId id="286" r:id="rId4"/>
    <p:sldId id="3360" r:id="rId5"/>
    <p:sldId id="562" r:id="rId6"/>
    <p:sldId id="690" r:id="rId7"/>
    <p:sldId id="335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699A7-E663-466C-BB41-86ACAB6E52AE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69760-55CE-4538-BA36-4D7D46EF52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8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86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0040891"/>
      </p:ext>
    </p:extLst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7252803"/>
      </p:ext>
    </p:extLst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163477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4772446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411A-873F-407C-B2E0-0BA369F67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7F433-F6BF-4344-9281-2DDAFE67B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D90E6-2209-423C-AA63-CC71208B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845A-194A-40D1-8E26-43DA5D61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B8297-2984-4BC4-BE30-49116D3C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B5FB-7A14-46A7-86AC-5B4E451A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57B6-BCF3-49D9-B29E-E7B0F226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A5DE-0A76-496A-9E2C-E423DFA5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2485-F83E-4480-8279-6D0002E0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245EF-E43B-4502-947A-B9B82669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439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4922-37F6-4FDA-812B-65BB0379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8E37D-EA28-46F3-86D1-69B4CB1F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A193-D49D-4D0E-97DB-12A2A29E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F496-FF66-4379-85BF-8E8B0F7B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078F-94EA-45BF-8A61-A6175798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30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917E-4C42-4DE7-8948-F92A9BBE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D0AA-F160-4F35-91C7-4FBB5D029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DBE1C-09B4-48E8-A01B-615A6FD1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2AAFB-2ADA-415D-9BB1-51365665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69C2-C1A8-4CFA-BDCF-BBE96E6B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5E666-E578-45D7-A1DC-D1F2E08C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307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74C4-6B88-4884-B6E6-284330D4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E390D-CFB0-4542-83FC-0659E2CA9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0BB5E-C018-4D91-9AC2-F5FA67C1E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32C10-96AE-4EEB-BB29-FF76F23FF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2233B-2488-44E5-B6DB-D4444C570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F0F15-C8C5-44BF-BE1A-61415924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3E4ED-051D-457E-8490-EAF523D6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25CCC-6A85-4CCE-A68D-9918DDED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883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FF7E-8789-42AB-AE1A-CBC6D1B4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8BBB8-CA8B-40AF-931E-0CEE01ED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C7289-D01A-4BE4-81E3-FE77BC5A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28A96-8F59-4AA9-B8E0-BFABD01C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219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7EA49-20FF-4C85-A81F-5E563CE9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31744-07CE-4B28-82C3-EDAC0910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78892-99CC-4828-A30F-DB907ED5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53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3370491"/>
      </p:ext>
    </p:extLst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2E91-BDF7-427E-BDA0-9029507B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55C6-69DF-41CA-813A-24950B34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DE1EC-41C7-4BB1-8B81-3E5348D0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3EE6C-9157-4A63-BEBD-FF6E9884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866BC-CD5D-46F1-9F08-E849C911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2CC3-5A5B-4013-81DF-C9D66A1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567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ADA7-5F8A-461B-A6C2-E6C4A509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03F7CE-AAFB-4EC0-8181-6F1C1F3BF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CE604-BA3A-494E-9511-837E405B2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04F1-75A4-4413-B0C0-0930AD91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6E51F-8A6C-4F20-8FA9-DDFE0308D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BE13F-DCB7-42C2-BE1E-FACCF90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729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8D29-EE1D-4B37-801E-914D687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62DFE-2FA8-4B2F-A1DF-F393815BF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59DD6-5191-44AA-AE1A-DC90486B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D837-9AC4-4607-9429-B9308518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00987-E52F-4BA4-A6F4-E2074CFB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397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BF9E9-9FDC-48E2-97F8-B2113A48A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6435E-70A6-4BE2-A190-2935DFF42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9856-A4D3-48B3-9139-589BCC16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2ECA7-81B1-44F8-8EC0-BB79D240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00A0-929D-4F8E-B32E-5B0DC43D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665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16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3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6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9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3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15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8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8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64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52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69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31" indent="0">
              <a:buNone/>
              <a:defRPr sz="1333" b="1"/>
            </a:lvl2pPr>
            <a:lvl3pPr marL="609660" indent="0">
              <a:buNone/>
              <a:defRPr sz="1200" b="1"/>
            </a:lvl3pPr>
            <a:lvl4pPr marL="914492" indent="0">
              <a:buNone/>
              <a:defRPr sz="1067" b="1"/>
            </a:lvl4pPr>
            <a:lvl5pPr marL="1219322" indent="0">
              <a:buNone/>
              <a:defRPr sz="1067" b="1"/>
            </a:lvl5pPr>
            <a:lvl6pPr marL="1524152" indent="0">
              <a:buNone/>
              <a:defRPr sz="1067" b="1"/>
            </a:lvl6pPr>
            <a:lvl7pPr marL="1828983" indent="0">
              <a:buNone/>
              <a:defRPr sz="1067" b="1"/>
            </a:lvl7pPr>
            <a:lvl8pPr marL="2133814" indent="0">
              <a:buNone/>
              <a:defRPr sz="1067" b="1"/>
            </a:lvl8pPr>
            <a:lvl9pPr marL="2438644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61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62162393"/>
      </p:ext>
    </p:extLst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58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95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31" indent="0">
              <a:buNone/>
              <a:defRPr sz="1867"/>
            </a:lvl2pPr>
            <a:lvl3pPr marL="609660" indent="0">
              <a:buNone/>
              <a:defRPr sz="1600"/>
            </a:lvl3pPr>
            <a:lvl4pPr marL="914492" indent="0">
              <a:buNone/>
              <a:defRPr sz="1333"/>
            </a:lvl4pPr>
            <a:lvl5pPr marL="1219322" indent="0">
              <a:buNone/>
              <a:defRPr sz="1333"/>
            </a:lvl5pPr>
            <a:lvl6pPr marL="1524152" indent="0">
              <a:buNone/>
              <a:defRPr sz="1333"/>
            </a:lvl6pPr>
            <a:lvl7pPr marL="1828983" indent="0">
              <a:buNone/>
              <a:defRPr sz="1333"/>
            </a:lvl7pPr>
            <a:lvl8pPr marL="2133814" indent="0">
              <a:buNone/>
              <a:defRPr sz="1333"/>
            </a:lvl8pPr>
            <a:lvl9pPr marL="2438644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31" indent="0">
              <a:buNone/>
              <a:defRPr sz="800"/>
            </a:lvl2pPr>
            <a:lvl3pPr marL="609660" indent="0">
              <a:buNone/>
              <a:defRPr sz="667"/>
            </a:lvl3pPr>
            <a:lvl4pPr marL="914492" indent="0">
              <a:buNone/>
              <a:defRPr sz="600"/>
            </a:lvl4pPr>
            <a:lvl5pPr marL="1219322" indent="0">
              <a:buNone/>
              <a:defRPr sz="600"/>
            </a:lvl5pPr>
            <a:lvl6pPr marL="1524152" indent="0">
              <a:buNone/>
              <a:defRPr sz="600"/>
            </a:lvl6pPr>
            <a:lvl7pPr marL="1828983" indent="0">
              <a:buNone/>
              <a:defRPr sz="600"/>
            </a:lvl7pPr>
            <a:lvl8pPr marL="2133814" indent="0">
              <a:buNone/>
              <a:defRPr sz="600"/>
            </a:lvl8pPr>
            <a:lvl9pPr marL="243864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0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4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1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2723049"/>
      </p:ext>
    </p:extLst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906981"/>
      </p:ext>
    </p:extLst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9203460"/>
      </p:ext>
    </p:extLst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754854"/>
      </p:ext>
    </p:extLst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6424482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1662890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290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222284-7F03-4D92-A210-BDFBFCB0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427D1-F672-4972-A472-B5105DC71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692DD-5DF4-4DB5-8B4E-164E7F0C2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2B33-0F2C-414E-B096-B068C2E03BF3}" type="datetimeFigureOut">
              <a:rPr lang="vi-VN" smtClean="0"/>
              <a:t>29/11/2025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6E68-D778-4002-B7DA-7D98CAF9B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6644B-C9BD-4AD2-961B-1F87AE665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EEF8-EB8C-4A55-A4E2-D9EF110878E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7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11/29/2025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6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60966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0966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60966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50" indent="-190520" algn="l" defTabSz="60966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76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07" indent="-152416" algn="l" defTabSz="60966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8" indent="-152416" algn="l" defTabSz="60966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6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gif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0.gif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62061"/>
            <a:ext cx="12192000" cy="6295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316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52A7C2-86E3-4D55-9585-F1CE37A633F7}"/>
              </a:ext>
            </a:extLst>
          </p:cNvPr>
          <p:cNvSpPr/>
          <p:nvPr/>
        </p:nvSpPr>
        <p:spPr>
          <a:xfrm>
            <a:off x="3506500" y="1403650"/>
            <a:ext cx="710803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46"/>
            <a:r>
              <a:rPr lang="vi-VN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Tiết 12</a:t>
            </a:r>
          </a:p>
          <a:p>
            <a:pPr algn="ctr" defTabSz="914446"/>
            <a:r>
              <a:rPr lang="vi-VN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Tổ chức hoạt động vận dụng – Sáng tạo</a:t>
            </a:r>
            <a:endParaRPr lang="vi-VN" sz="3200" b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71693" grpId="0"/>
      <p:bldP spid="716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838" y="453004"/>
            <a:ext cx="12619838" cy="62959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在此输入文字</a:t>
            </a: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在此输入文字</a:t>
            </a: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在此输入文字</a:t>
            </a: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52A7C2-86E3-4D55-9585-F1CE37A633F7}"/>
              </a:ext>
            </a:extLst>
          </p:cNvPr>
          <p:cNvSpPr/>
          <p:nvPr/>
        </p:nvSpPr>
        <p:spPr>
          <a:xfrm>
            <a:off x="3215664" y="2750594"/>
            <a:ext cx="83936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+mn-cs"/>
              </a:rPr>
              <a:t>Biểu diễn bài hát “Bay vào tương lai”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+mn-cs"/>
              </a:rPr>
              <a:t>bằng các hình thức đã học (Đơn ca, song ca, tốp ca…)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/>
              </a:rPr>
              <a:t>Hoặc theo ý tưởng sáng tạo</a:t>
            </a:r>
            <a:endParaRPr kumimoji="0" lang="vi-VN" sz="28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66948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/>
      <p:bldP spid="71693" grpId="0"/>
      <p:bldP spid="716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FB0442F5-4E89-4771-A20F-4D890F893B2E}"/>
              </a:ext>
            </a:extLst>
          </p:cNvPr>
          <p:cNvSpPr/>
          <p:nvPr/>
        </p:nvSpPr>
        <p:spPr>
          <a:xfrm rot="723738" flipH="1">
            <a:off x="10079934" y="4175084"/>
            <a:ext cx="2251880" cy="2184400"/>
          </a:xfrm>
          <a:custGeom>
            <a:avLst/>
            <a:gdLst/>
            <a:ahLst/>
            <a:cxnLst/>
            <a:rect l="l" t="t" r="r" b="b"/>
            <a:pathLst>
              <a:path w="1598302" h="1208716">
                <a:moveTo>
                  <a:pt x="0" y="0"/>
                </a:moveTo>
                <a:lnTo>
                  <a:pt x="1598302" y="0"/>
                </a:lnTo>
                <a:lnTo>
                  <a:pt x="1598302" y="1208716"/>
                </a:lnTo>
                <a:lnTo>
                  <a:pt x="0" y="120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5B90109-D030-491C-AB83-EDF3159B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824" y="6072028"/>
            <a:ext cx="12410459" cy="8354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B6CACE2-D396-48AD-9F95-0553023AB2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97601" y="6334125"/>
            <a:ext cx="5994400" cy="52387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167FF1-43A9-4BE7-9D2E-61D2AFA60A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4386" y="6334126"/>
            <a:ext cx="6514387" cy="523875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66B0F03-7A26-443D-84DC-C12EAE08BE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56" y="4597400"/>
            <a:ext cx="2032001" cy="21400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CAA1E1E-80A5-49D0-BF8D-8B3F5B294AD6}"/>
              </a:ext>
            </a:extLst>
          </p:cNvPr>
          <p:cNvGrpSpPr/>
          <p:nvPr/>
        </p:nvGrpSpPr>
        <p:grpSpPr>
          <a:xfrm>
            <a:off x="0" y="-76200"/>
            <a:ext cx="12196418" cy="868957"/>
            <a:chOff x="0" y="-114300"/>
            <a:chExt cx="18294627" cy="1303436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3E4D84F7-0E32-4548-951C-E10B8AD3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-114300"/>
              <a:ext cx="9150626" cy="1303436"/>
            </a:xfrm>
            <a:prstGeom prst="rect">
              <a:avLst/>
            </a:prstGeom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597390B9-9D6E-4A1B-B2FC-6FCFA269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144000" y="-114300"/>
              <a:ext cx="9150627" cy="1303436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D5FA4-7508-4F07-8758-385C7F0589AF}"/>
              </a:ext>
            </a:extLst>
          </p:cNvPr>
          <p:cNvSpPr/>
          <p:nvPr/>
        </p:nvSpPr>
        <p:spPr>
          <a:xfrm>
            <a:off x="1254998" y="1102947"/>
            <a:ext cx="4452822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36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Hát kết hợp gõ đệm</a:t>
            </a:r>
            <a:endParaRPr lang="en-US" sz="3600" b="1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46B86-7E8D-4A5E-B772-1F46A7A892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200" y="1816334"/>
            <a:ext cx="9976465" cy="2220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AB1817-C18C-4A1C-ABE6-80352BAEF9B0}"/>
              </a:ext>
            </a:extLst>
          </p:cNvPr>
          <p:cNvSpPr txBox="1"/>
          <p:nvPr/>
        </p:nvSpPr>
        <p:spPr>
          <a:xfrm>
            <a:off x="2641600" y="2621105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Tuổi       thơ     của       chúng             em.        Tựa      như     những   cánh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B8FDE-0181-4539-AA3A-B21954B104AC}"/>
              </a:ext>
            </a:extLst>
          </p:cNvPr>
          <p:cNvSpPr txBox="1"/>
          <p:nvPr/>
        </p:nvSpPr>
        <p:spPr>
          <a:xfrm>
            <a:off x="1746865" y="3817470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chim.     Bay  đi           bay    đi    xây     mùa     xuân. </a:t>
            </a:r>
          </a:p>
        </p:txBody>
      </p:sp>
      <p:pic>
        <p:nvPicPr>
          <p:cNvPr id="16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02766ED-3D98-F2A8-0F68-BC6A453FA076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2900880"/>
            <a:ext cx="508000" cy="389850"/>
          </a:xfrm>
          <a:prstGeom prst="rect">
            <a:avLst/>
          </a:prstGeom>
        </p:spPr>
      </p:pic>
      <p:pic>
        <p:nvPicPr>
          <p:cNvPr id="17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C163EF7-6B9A-40EB-AC80-67B2C0126B57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1000" y="2915908"/>
            <a:ext cx="508000" cy="389850"/>
          </a:xfrm>
          <a:prstGeom prst="rect">
            <a:avLst/>
          </a:prstGeom>
        </p:spPr>
      </p:pic>
      <p:pic>
        <p:nvPicPr>
          <p:cNvPr id="18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5A72000-1A7E-467A-BE73-00E069F85732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1600" y="2926502"/>
            <a:ext cx="508000" cy="389850"/>
          </a:xfrm>
          <a:prstGeom prst="rect">
            <a:avLst/>
          </a:prstGeom>
        </p:spPr>
      </p:pic>
      <p:pic>
        <p:nvPicPr>
          <p:cNvPr id="19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0" y="4173561"/>
            <a:ext cx="508000" cy="389850"/>
          </a:xfrm>
          <a:prstGeom prst="rect">
            <a:avLst/>
          </a:prstGeom>
        </p:spPr>
      </p:pic>
      <p:pic>
        <p:nvPicPr>
          <p:cNvPr id="20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D300D14-EBC4-426C-981E-9FD286DB074F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4173560"/>
            <a:ext cx="508000" cy="389850"/>
          </a:xfrm>
          <a:prstGeom prst="rect">
            <a:avLst/>
          </a:prstGeom>
        </p:spPr>
      </p:pic>
      <p:pic>
        <p:nvPicPr>
          <p:cNvPr id="21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B681BD14-E17B-4273-9BAF-2DBB432D6D4A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7535" y="4147939"/>
            <a:ext cx="508000" cy="389850"/>
          </a:xfrm>
          <a:prstGeom prst="rect">
            <a:avLst/>
          </a:prstGeom>
        </p:spPr>
      </p:pic>
      <p:pic>
        <p:nvPicPr>
          <p:cNvPr id="22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5FCC15B6-C82B-4B8B-868E-BFB391C2C3A5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5554" y="4173560"/>
            <a:ext cx="508000" cy="389850"/>
          </a:xfrm>
          <a:prstGeom prst="rect">
            <a:avLst/>
          </a:prstGeom>
        </p:spPr>
      </p:pic>
      <p:pic>
        <p:nvPicPr>
          <p:cNvPr id="23" name="Hình ảnh 127781765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5CC69D7B-5A90-4B3D-B2A3-0DB9D80D3FE4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1238" y="4200544"/>
            <a:ext cx="508000" cy="3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FB0442F5-4E89-4771-A20F-4D890F893B2E}"/>
              </a:ext>
            </a:extLst>
          </p:cNvPr>
          <p:cNvSpPr/>
          <p:nvPr/>
        </p:nvSpPr>
        <p:spPr>
          <a:xfrm rot="723738" flipH="1">
            <a:off x="10079934" y="4175084"/>
            <a:ext cx="2251880" cy="2184400"/>
          </a:xfrm>
          <a:custGeom>
            <a:avLst/>
            <a:gdLst/>
            <a:ahLst/>
            <a:cxnLst/>
            <a:rect l="l" t="t" r="r" b="b"/>
            <a:pathLst>
              <a:path w="1598302" h="1208716">
                <a:moveTo>
                  <a:pt x="0" y="0"/>
                </a:moveTo>
                <a:lnTo>
                  <a:pt x="1598302" y="0"/>
                </a:lnTo>
                <a:lnTo>
                  <a:pt x="1598302" y="1208716"/>
                </a:lnTo>
                <a:lnTo>
                  <a:pt x="0" y="120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5B90109-D030-491C-AB83-EDF3159B0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824" y="6072028"/>
            <a:ext cx="12410459" cy="83542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B6CACE2-D396-48AD-9F95-0553023AB2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97601" y="6334125"/>
            <a:ext cx="5994400" cy="52387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167FF1-43A9-4BE7-9D2E-61D2AFA60A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4386" y="6334126"/>
            <a:ext cx="6514387" cy="523875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B66B0F03-7A26-443D-84DC-C12EAE08BE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56" y="4597400"/>
            <a:ext cx="2032001" cy="21400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CAA1E1E-80A5-49D0-BF8D-8B3F5B294AD6}"/>
              </a:ext>
            </a:extLst>
          </p:cNvPr>
          <p:cNvGrpSpPr/>
          <p:nvPr/>
        </p:nvGrpSpPr>
        <p:grpSpPr>
          <a:xfrm>
            <a:off x="0" y="-76200"/>
            <a:ext cx="12196418" cy="868957"/>
            <a:chOff x="0" y="-114300"/>
            <a:chExt cx="18294627" cy="1303436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3E4D84F7-0E32-4548-951C-E10B8AD36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-114300"/>
              <a:ext cx="9150626" cy="1303436"/>
            </a:xfrm>
            <a:prstGeom prst="rect">
              <a:avLst/>
            </a:prstGeom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597390B9-9D6E-4A1B-B2FC-6FCFA269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144000" y="-114300"/>
              <a:ext cx="9150627" cy="1303436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73D5FA4-7508-4F07-8758-385C7F0589AF}"/>
              </a:ext>
            </a:extLst>
          </p:cNvPr>
          <p:cNvSpPr/>
          <p:nvPr/>
        </p:nvSpPr>
        <p:spPr>
          <a:xfrm>
            <a:off x="346900" y="1102947"/>
            <a:ext cx="6269024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 defTabSz="609630">
              <a:defRPr/>
            </a:pPr>
            <a:r>
              <a:rPr lang="vi-VN" sz="36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" panose="020B0604020202020204" pitchFamily="34" charset="0"/>
              </a:rPr>
              <a:t>Hát kết hợp động tác cơ thể</a:t>
            </a:r>
            <a:endParaRPr lang="en-US" sz="3600" b="1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246B86-7E8D-4A5E-B772-1F46A7A892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200" y="1816334"/>
            <a:ext cx="9976465" cy="2220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AB1817-C18C-4A1C-ABE6-80352BAEF9B0}"/>
              </a:ext>
            </a:extLst>
          </p:cNvPr>
          <p:cNvSpPr txBox="1"/>
          <p:nvPr/>
        </p:nvSpPr>
        <p:spPr>
          <a:xfrm>
            <a:off x="2641600" y="2621105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Tuổi       thơ     của       chúng             em.        Tựa      như     những   cánh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B8FDE-0181-4539-AA3A-B21954B104AC}"/>
              </a:ext>
            </a:extLst>
          </p:cNvPr>
          <p:cNvSpPr txBox="1"/>
          <p:nvPr/>
        </p:nvSpPr>
        <p:spPr>
          <a:xfrm>
            <a:off x="1746865" y="3817470"/>
            <a:ext cx="91948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vi-VN" sz="2133">
                <a:solidFill>
                  <a:srgbClr val="0070C0"/>
                </a:solidFill>
                <a:latin typeface="Times New Roman" panose="02020603050405020304" pitchFamily="18" charset="0"/>
              </a:rPr>
              <a:t>chim.     Bay  đi           bay    đi    xây     mùa     xuân.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BEC593-6B5D-4E69-9B8D-EDA70144A7EA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27463" y="2890134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090AB8-7CC2-216E-3496-F39846955284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43" y="2885450"/>
            <a:ext cx="404707" cy="4013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40BF9-9E46-461C-9A30-7DBF0338D003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579726" y="2879189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3B311B-76C0-4550-904D-D4F5E353A602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03" y="2900880"/>
            <a:ext cx="404707" cy="401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B41BF4-C51C-4353-87E8-934E19468F94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07647" y="4293524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048706-E1EE-4BD1-B9B6-D2F3DE08CDE9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659910" y="4282579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83BB4F-0BCC-4B0F-88DF-C0A8AAE71552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4302887"/>
            <a:ext cx="404707" cy="40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4535DD-3685-4AF5-ABCD-A47CCF3AE695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84557" y="4273215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FC42E7-3B47-4196-9495-5C26A821424A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4136820" y="4262270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A851FB-7FE2-4AB9-A519-2A8CD1F71AEE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071" y="4293524"/>
            <a:ext cx="404707" cy="4013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85520E-E7BC-402F-93B5-8889CBEEFFCB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28311" y="4241961"/>
            <a:ext cx="322580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C7486B-D176-42DB-B3A5-F48D45454CF2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6980574" y="4231016"/>
            <a:ext cx="404707" cy="36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D1F1A61-0D39-4409-9F08-AFEBCC782A9E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55" y="4227557"/>
            <a:ext cx="404707" cy="4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5EECC-7B7B-463D-BAE8-E9212653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979" y="898325"/>
            <a:ext cx="9443103" cy="3695238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57C6DA3-E8ED-4563-A9B9-2F2BB2CEAC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388" y="155857"/>
            <a:ext cx="1341431" cy="91888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B9D3985F-34B2-4988-B002-3341D5277854}"/>
              </a:ext>
            </a:extLst>
          </p:cNvPr>
          <p:cNvSpPr/>
          <p:nvPr/>
        </p:nvSpPr>
        <p:spPr>
          <a:xfrm>
            <a:off x="-1060234" y="546931"/>
            <a:ext cx="2540949" cy="6553564"/>
          </a:xfrm>
          <a:custGeom>
            <a:avLst/>
            <a:gdLst/>
            <a:ahLst/>
            <a:cxnLst/>
            <a:rect l="l" t="t" r="r" b="b"/>
            <a:pathLst>
              <a:path w="3040458" h="4114800">
                <a:moveTo>
                  <a:pt x="0" y="0"/>
                </a:moveTo>
                <a:lnTo>
                  <a:pt x="3040458" y="0"/>
                </a:lnTo>
                <a:lnTo>
                  <a:pt x="3040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ED6E3B49-DACD-4139-805C-0C44996669AA}"/>
              </a:ext>
            </a:extLst>
          </p:cNvPr>
          <p:cNvSpPr/>
          <p:nvPr/>
        </p:nvSpPr>
        <p:spPr>
          <a:xfrm>
            <a:off x="357198" y="4394091"/>
            <a:ext cx="2227552" cy="2307294"/>
          </a:xfrm>
          <a:custGeom>
            <a:avLst/>
            <a:gdLst/>
            <a:ahLst/>
            <a:cxnLst/>
            <a:rect l="l" t="t" r="r" b="b"/>
            <a:pathLst>
              <a:path w="5739111" h="4816336">
                <a:moveTo>
                  <a:pt x="0" y="0"/>
                </a:moveTo>
                <a:lnTo>
                  <a:pt x="5739110" y="0"/>
                </a:lnTo>
                <a:lnTo>
                  <a:pt x="5739110" y="4816337"/>
                </a:lnTo>
                <a:lnTo>
                  <a:pt x="0" y="4816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DF14E6-96F1-44E6-957C-81FDC676FA41}"/>
              </a:ext>
            </a:extLst>
          </p:cNvPr>
          <p:cNvSpPr/>
          <p:nvPr/>
        </p:nvSpPr>
        <p:spPr>
          <a:xfrm>
            <a:off x="9958095" y="4550706"/>
            <a:ext cx="2314636" cy="2307294"/>
          </a:xfrm>
          <a:custGeom>
            <a:avLst/>
            <a:gdLst/>
            <a:ahLst/>
            <a:cxnLst/>
            <a:rect l="l" t="t" r="r" b="b"/>
            <a:pathLst>
              <a:path w="3657094" h="2307294">
                <a:moveTo>
                  <a:pt x="0" y="0"/>
                </a:moveTo>
                <a:lnTo>
                  <a:pt x="3657094" y="0"/>
                </a:lnTo>
                <a:lnTo>
                  <a:pt x="3657094" y="2307294"/>
                </a:lnTo>
                <a:lnTo>
                  <a:pt x="0" y="23072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4039487-4515-4072-BF52-54F78B0C42A2}"/>
              </a:ext>
            </a:extLst>
          </p:cNvPr>
          <p:cNvSpPr/>
          <p:nvPr/>
        </p:nvSpPr>
        <p:spPr>
          <a:xfrm>
            <a:off x="-489606" y="6180539"/>
            <a:ext cx="7315200" cy="918880"/>
          </a:xfrm>
          <a:custGeom>
            <a:avLst/>
            <a:gdLst/>
            <a:ahLst/>
            <a:cxnLst/>
            <a:rect l="l" t="t" r="r" b="b"/>
            <a:pathLst>
              <a:path w="7315200" h="2580271">
                <a:moveTo>
                  <a:pt x="0" y="0"/>
                </a:moveTo>
                <a:lnTo>
                  <a:pt x="7315200" y="0"/>
                </a:lnTo>
                <a:lnTo>
                  <a:pt x="7315200" y="2580271"/>
                </a:lnTo>
                <a:lnTo>
                  <a:pt x="0" y="25802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12575BE6-A3B4-4072-B18E-6C03FD4ABDA2}"/>
              </a:ext>
            </a:extLst>
          </p:cNvPr>
          <p:cNvSpPr/>
          <p:nvPr/>
        </p:nvSpPr>
        <p:spPr>
          <a:xfrm>
            <a:off x="5379930" y="6178609"/>
            <a:ext cx="7315200" cy="918880"/>
          </a:xfrm>
          <a:custGeom>
            <a:avLst/>
            <a:gdLst/>
            <a:ahLst/>
            <a:cxnLst/>
            <a:rect l="l" t="t" r="r" b="b"/>
            <a:pathLst>
              <a:path w="7315200" h="2580271">
                <a:moveTo>
                  <a:pt x="0" y="0"/>
                </a:moveTo>
                <a:lnTo>
                  <a:pt x="7315200" y="0"/>
                </a:lnTo>
                <a:lnTo>
                  <a:pt x="7315200" y="2580271"/>
                </a:lnTo>
                <a:lnTo>
                  <a:pt x="0" y="25802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7C7BA-A46D-4D2A-9917-039D1A30607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941471" y="155857"/>
            <a:ext cx="1158250" cy="14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133</Words>
  <Application>Microsoft Office PowerPoint</Application>
  <PresentationFormat>Widescreen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黑体</vt:lpstr>
      <vt:lpstr>Times New Roman</vt:lpstr>
      <vt:lpstr>默认设计模板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TAM</cp:lastModifiedBy>
  <cp:revision>12</cp:revision>
  <dcterms:created xsi:type="dcterms:W3CDTF">2024-06-12T04:32:41Z</dcterms:created>
  <dcterms:modified xsi:type="dcterms:W3CDTF">2025-11-29T00:55:27Z</dcterms:modified>
</cp:coreProperties>
</file>