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419" r:id="rId2"/>
    <p:sldId id="420" r:id="rId3"/>
    <p:sldId id="442" r:id="rId4"/>
    <p:sldId id="345" r:id="rId5"/>
    <p:sldId id="446" r:id="rId6"/>
    <p:sldId id="447" r:id="rId7"/>
    <p:sldId id="448" r:id="rId8"/>
    <p:sldId id="449" r:id="rId9"/>
    <p:sldId id="450" r:id="rId10"/>
    <p:sldId id="451" r:id="rId11"/>
    <p:sldId id="488" r:id="rId12"/>
    <p:sldId id="489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CCFFFF"/>
    <a:srgbClr val="FFFF00"/>
    <a:srgbClr val="FF0000"/>
    <a:srgbClr val="66FF66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20B4E3E-2166-4609-92F7-68013244C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70BA3-E4C3-48A1-9C04-F0A06D6CF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87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C51C-9CD1-49EA-A254-2148595386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56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B27C4-B40E-4411-9690-F5C5B7B50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77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9F579-F7FE-4DB9-B238-64BBFC8AB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1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E7315-043F-4392-8190-E3D3D8364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71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E2FC4-244B-4CC5-8D53-B3BF33387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4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E3D66-EDAC-4826-B806-DD84407B1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3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FFCA-2B15-453F-9D31-A929D6098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4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0F673-8EDC-4CE6-A6DB-91451A62C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5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D91B7-62EB-4156-BB76-77B534377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20CA8-57F9-47A7-BF5F-3AE5C5AED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10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857B0-D9DC-4E46-AB9F-F439303AE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1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5EE1B-B98D-4E4E-8ECE-DC8C947E7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93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CF6D9B7F-7398-433F-BF85-383DC48429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628650" y="1071563"/>
            <a:ext cx="19716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Học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43150" y="1357313"/>
            <a:ext cx="6572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00650" y="1993900"/>
            <a:ext cx="3000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D0F5F6-6D79-6456-46C6-D193900B8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208549"/>
            <a:ext cx="5372371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TIẾT 13 - CHỦ ĐỀ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142875"/>
            <a:ext cx="8929687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2900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FF0000"/>
                </a:solidFill>
                <a:cs typeface="Times New Roman" panose="02020603050405020304" pitchFamily="18" charset="0"/>
              </a:rPr>
              <a:t>Cả bài</a:t>
            </a:r>
          </a:p>
        </p:txBody>
      </p:sp>
      <p:pic>
        <p:nvPicPr>
          <p:cNvPr id="1843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286000"/>
            <a:ext cx="91090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GÕ ĐỆM THEO NHỊP ĐIỆU</a:t>
            </a:r>
          </a:p>
        </p:txBody>
      </p:sp>
      <p:pic>
        <p:nvPicPr>
          <p:cNvPr id="1946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2863"/>
            <a:ext cx="9572625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892061" y="396862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08947" y="113911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Nghe </a:t>
            </a:r>
            <a:r>
              <a:rPr lang="en-US" alt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hát</a:t>
            </a:r>
            <a:r>
              <a:rPr lang="en-US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mẫu</a:t>
            </a:r>
            <a:endParaRPr lang="en-US" alt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25530" y="603250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Nghe </a:t>
            </a:r>
            <a:r>
              <a:rPr lang="en-US" alt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ĐỌC LỜI CA</a:t>
            </a:r>
            <a:endParaRPr lang="en-US" altLang="en-US" sz="17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2900" y="1751013"/>
            <a:ext cx="102155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100" b="1">
                <a:cs typeface="Times New Roman" panose="02020603050405020304" pitchFamily="18" charset="0"/>
              </a:rPr>
              <a:t>Chào người bạn mới đến. Góp thêm một niềm vui</a:t>
            </a:r>
          </a:p>
          <a:p>
            <a:pPr>
              <a:lnSpc>
                <a:spcPct val="150000"/>
              </a:lnSpc>
            </a:pPr>
            <a:r>
              <a:rPr lang="en-US" altLang="en-US" sz="3100" b="1">
                <a:cs typeface="Times New Roman" panose="02020603050405020304" pitchFamily="18" charset="0"/>
              </a:rPr>
              <a:t>Chào nụ cười dễ mến. Góp thêm cho cuộc đời</a:t>
            </a:r>
          </a:p>
          <a:p>
            <a:pPr>
              <a:lnSpc>
                <a:spcPct val="150000"/>
              </a:lnSpc>
            </a:pPr>
            <a:r>
              <a:rPr lang="en-US" altLang="en-US" sz="3100" b="1">
                <a:cs typeface="Times New Roman" panose="02020603050405020304" pitchFamily="18" charset="0"/>
              </a:rPr>
              <a:t>Đến đây chơi đến đây vui là vườn hoa muôn màu muôn sắc</a:t>
            </a:r>
          </a:p>
          <a:p>
            <a:pPr>
              <a:lnSpc>
                <a:spcPct val="150000"/>
              </a:lnSpc>
            </a:pPr>
            <a:r>
              <a:rPr lang="en-US" altLang="en-US" sz="3100" b="1">
                <a:cs typeface="Times New Roman" panose="02020603050405020304" pitchFamily="18" charset="0"/>
              </a:rPr>
              <a:t>Đến đây chơi đến đây vui là bài ca thắm thiết tình người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914525" y="785813"/>
            <a:ext cx="7307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CHÀO NGƯỜI BẠN MỚI ĐẾN</a:t>
            </a:r>
          </a:p>
        </p:txBody>
      </p:sp>
      <p:pic>
        <p:nvPicPr>
          <p:cNvPr id="717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6700838" y="1428750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400" b="1" i="1">
                <a:solidFill>
                  <a:srgbClr val="1713CB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  <p:pic>
        <p:nvPicPr>
          <p:cNvPr id="7180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85775" y="4572000"/>
            <a:ext cx="1007268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6275" y="1071563"/>
            <a:ext cx="19510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6199188" y="38735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4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/>
          <a:stretch>
            <a:fillRect/>
          </a:stretch>
        </p:blipFill>
        <p:spPr bwMode="auto">
          <a:xfrm>
            <a:off x="485775" y="2928938"/>
            <a:ext cx="100726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D:\GIÁO ÁN 1 2020-2021\HÌNH SOẠN GIÁO ÁN\Học hát\CHAO NGUOI BAN MOI DEN\Picture1 - Copy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b="9091"/>
          <a:stretch>
            <a:fillRect/>
          </a:stretch>
        </p:blipFill>
        <p:spPr bwMode="auto">
          <a:xfrm>
            <a:off x="557213" y="1857375"/>
            <a:ext cx="9858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6275" y="928688"/>
            <a:ext cx="19510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6199188" y="38735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318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D:\GIÁO ÁN 1 2020-2021\HÌNH SOẠN GIÁO ÁN\Học hát\CHAO NGUOI BAN MOI DEN\g.p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071813"/>
            <a:ext cx="10072688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D:\GIÁO ÁN 1 2020-2021\HÌNH SOẠN GIÁO ÁN\Học hát\CHAO NGUOI BAN MOI DEN\Picture1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9091"/>
          <a:stretch>
            <a:fillRect/>
          </a:stretch>
        </p:blipFill>
        <p:spPr bwMode="auto">
          <a:xfrm>
            <a:off x="700088" y="1714500"/>
            <a:ext cx="9644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/>
          <a:stretch>
            <a:fillRect/>
          </a:stretch>
        </p:blipFill>
        <p:spPr bwMode="auto">
          <a:xfrm>
            <a:off x="485775" y="4286250"/>
            <a:ext cx="100726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058025" y="214313"/>
            <a:ext cx="3073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00"/>
                </a:solidFill>
                <a:cs typeface="Times New Roman" panose="02020603050405020304" pitchFamily="18" charset="0"/>
              </a:rPr>
              <a:t>Câu 1 + 2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 descr="D:\GIÁO ÁN 1 2020-2021\HÌNH SOẠN GIÁO ÁN\Học hát\CHAO NGUOI BAN MOI DEN\Picture1 - Copy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b="9091"/>
          <a:stretch>
            <a:fillRect/>
          </a:stretch>
        </p:blipFill>
        <p:spPr bwMode="auto">
          <a:xfrm>
            <a:off x="557213" y="1214438"/>
            <a:ext cx="9858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D:\GIÁO ÁN 1 2020-2021\HÌNH SOẠN GIÁO ÁN\Học hát\CHAO NGUOI BAN MOI DEN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9091"/>
          <a:stretch>
            <a:fillRect/>
          </a:stretch>
        </p:blipFill>
        <p:spPr bwMode="auto">
          <a:xfrm>
            <a:off x="700088" y="2786063"/>
            <a:ext cx="9501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86275" y="984250"/>
            <a:ext cx="19510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Câu 3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199188" y="38735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36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D:\GIÁO ÁN 1 2020-2021\HÌNH SOẠN GIÁO ÁN\Học hát\CHAO NGUOI BAN MOI DEN\d.png"/>
          <p:cNvPicPr>
            <a:picLocks noChangeAspect="1" noChangeArrowheads="1"/>
          </p:cNvPicPr>
          <p:nvPr/>
        </p:nvPicPr>
        <p:blipFill>
          <a:blip r:embed="rId4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714625"/>
            <a:ext cx="100695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D:\GIÁO ÁN 1 2020-2021\HÌNH SOẠN GIÁO ÁN\Học hát\CHAO NGUOI BAN MOI DEN\Picture1 - Copy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17021"/>
          <a:stretch>
            <a:fillRect/>
          </a:stretch>
        </p:blipFill>
        <p:spPr bwMode="auto">
          <a:xfrm>
            <a:off x="700088" y="1643063"/>
            <a:ext cx="9715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199188" y="38735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D:\GIÁO ÁN 1 2020-2021\HÌNH SOẠN GIÁO ÁN\Học hát\CHAO NGUOI BAN MOI DEN\s.png"/>
          <p:cNvPicPr>
            <a:picLocks noChangeAspect="1" noChangeArrowheads="1"/>
          </p:cNvPicPr>
          <p:nvPr/>
        </p:nvPicPr>
        <p:blipFill>
          <a:blip r:embed="rId4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/>
          <a:stretch>
            <a:fillRect/>
          </a:stretch>
        </p:blipFill>
        <p:spPr bwMode="auto">
          <a:xfrm>
            <a:off x="485775" y="3357563"/>
            <a:ext cx="100726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D:\GIÁO ÁN 1 2020-2021\HÌNH SOẠN GIÁO ÁN\Học hát\CHAO NGUOI BAN MOI DEN\Picture1 - Copy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557213" y="1643063"/>
            <a:ext cx="9858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4486275" y="1071563"/>
            <a:ext cx="19510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Câu 4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1" descr="D:\GIÁO ÁN 1 2020-2021\HÌNH SOẠN GIÁO ÁN\Học hát\CHAO NGUOI BAN MOI DEN\d.png"/>
          <p:cNvPicPr>
            <a:picLocks noChangeAspect="1" noChangeArrowheads="1"/>
          </p:cNvPicPr>
          <p:nvPr/>
        </p:nvPicPr>
        <p:blipFill>
          <a:blip r:embed="rId3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>
            <a:fillRect/>
          </a:stretch>
        </p:blipFill>
        <p:spPr bwMode="auto">
          <a:xfrm>
            <a:off x="450850" y="3929063"/>
            <a:ext cx="100695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343775" y="214313"/>
            <a:ext cx="20716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Câu 3 + 4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3" descr="D:\GIÁO ÁN 1 2020-2021\HÌNH SOẠN GIÁO ÁN\Học hát\CHAO NGUOI BAN MOI DEN\Picture1 - Copy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17021"/>
          <a:stretch>
            <a:fillRect/>
          </a:stretch>
        </p:blipFill>
        <p:spPr bwMode="auto">
          <a:xfrm>
            <a:off x="628650" y="1160463"/>
            <a:ext cx="9715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D:\GIÁO ÁN 1 2020-2021\HÌNH SOẠN GIÁO ÁN\Học hát\CHAO NGUOI BAN MOI DEN\Picture1 - Copy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557213" y="2643188"/>
            <a:ext cx="9858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123</Words>
  <Application>Microsoft Office PowerPoint</Application>
  <PresentationFormat>Custom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613</cp:revision>
  <dcterms:created xsi:type="dcterms:W3CDTF">2010-04-30T18:19:48Z</dcterms:created>
  <dcterms:modified xsi:type="dcterms:W3CDTF">2025-11-29T00:48:53Z</dcterms:modified>
</cp:coreProperties>
</file>